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6" r:id="rId3"/>
    <p:sldId id="274" r:id="rId4"/>
    <p:sldId id="271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  <a:srgbClr val="E4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84250" autoAdjust="0"/>
  </p:normalViewPr>
  <p:slideViewPr>
    <p:cSldViewPr snapToGrid="0">
      <p:cViewPr varScale="1">
        <p:scale>
          <a:sx n="86" d="100"/>
          <a:sy n="86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D806-3CEB-47C6-A5D6-753A68A6963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8685-849A-4C86-82AD-F3AF84E8F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DFF3-DB04-4D90-8472-DFE6B5D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DDFA2-EA29-4136-8015-00FCBDB6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3903-3EBE-43D0-BA3D-24C2756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548D-051C-41D3-83C3-E3A7486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549-7011-4017-A85D-BA4A8C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0188-FFD5-4084-A9E6-F7EC45D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34256-7B50-4623-84F5-2CD2A036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1ADC-92E4-4EA2-B221-5BA04E5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A4DD-AD8E-4FD4-88BB-E318302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532A-AC72-4D6F-BA9C-86D6FC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5775D-9BD1-4060-9745-E120AE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47C13-9F9E-4D97-9CEE-B99913ED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291-EFC1-44C9-BD92-1C9DAE1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11A70-A400-49EC-81D6-5C33E917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55E82-9375-4EAD-92EA-3611D08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21EE-117B-477B-B31D-87B0166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B692D-6C3B-4B17-8A10-29C2BA26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F8D97-2450-4EC2-B780-657CD19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D618-60F5-449A-8C62-5E7D3C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43-183B-4D9E-9C45-1CD001C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E9E5-EC42-4977-BF22-C0F4DA0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7BA2A-078D-4B37-B545-EC5FA3E2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3A43-2956-4A10-AD0A-2BCE83C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0752-36A4-45B5-A3A5-323E9CB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AF51-CD9F-4ED6-B8CF-040F883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D8AA-E593-4F02-8005-C510E81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BE42-F6BD-4CF7-AE1C-95ADA4DA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6A61-8A54-4EE9-AC34-66B47D77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6C1B7-0216-4ACA-841B-19F8CD64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E090-3D05-4985-8359-04937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51A6C-ECDF-43EE-8183-5C698DC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6E59-B30C-460D-BF1B-592692E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1C32-0114-4A82-AE45-82C098B5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3D4F-946B-4BD3-A0CE-3D82C9B6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38879-35D0-4533-8037-3C891A53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60388-2405-42EF-A8DD-AA58221C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7E892-2E76-40C6-B154-F2AABC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D421B-B1BD-4A85-949C-A07C713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2A008-3B38-4104-8332-90176B0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33AB-7A25-4FC2-BBEE-4A06BE9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CB351-4A9D-424F-B0BB-B9409B9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41C77-7073-4379-A622-E1062E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9498-308A-41EF-91C4-A896CC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AED1E-90D5-4235-A9FB-ED85CBF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914BB-95E7-488D-9C9E-2AF1AFC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486A-0BAC-4BA4-8237-CE8A73D2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8515-244E-45D8-B625-3628640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C0DFA-8270-4028-8661-1AD0A3D1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63235-8A0B-442D-AA8F-E56D503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4B599-33E7-4F71-9CC9-7D44E56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BCAF-E1C5-416B-BA72-490A26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9FC9C-358B-400C-9D8E-18ABA48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A75-E205-4A8B-ADCD-F87CCFA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1F63B-8672-4845-BD24-8D8083F5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B9E-35E1-4AEB-AFF8-C13021F3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630B8-010D-4ED8-BC39-78DEE56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50A7-1A94-4232-BCC5-249DCA9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307E3-8917-47FE-AE95-F7471E8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33FBE-9811-4B61-B278-844FD64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3464-B964-4D60-809F-02FD7E6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F622-12CF-40DA-ABBE-F9CA69AA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18F3-294F-4665-AA4A-37DC92F80AEF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C906-FE74-4B3C-86A7-693688B7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30C8-82C7-4608-B18C-3C7E55F1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EBB657-4827-4B5E-9E5B-75E71A61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54EC7-2206-468E-894D-0CABF0D632EC}"/>
              </a:ext>
            </a:extLst>
          </p:cNvPr>
          <p:cNvSpPr txBox="1"/>
          <p:nvPr/>
        </p:nvSpPr>
        <p:spPr>
          <a:xfrm>
            <a:off x="9448800" y="606344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조 </a:t>
            </a:r>
            <a:r>
              <a:rPr lang="en-US" altLang="ko-KR" sz="1400" dirty="0"/>
              <a:t>_ </a:t>
            </a:r>
            <a:r>
              <a:rPr lang="ko-KR" altLang="en-US" sz="1400" dirty="0"/>
              <a:t>근화</a:t>
            </a:r>
            <a:r>
              <a:rPr lang="en-US" altLang="ko-KR" sz="1400" dirty="0"/>
              <a:t>, </a:t>
            </a:r>
            <a:r>
              <a:rPr lang="ko-KR" altLang="en-US" sz="1400" dirty="0"/>
              <a:t>효빈</a:t>
            </a:r>
            <a:r>
              <a:rPr lang="en-US" altLang="ko-KR" sz="1400" dirty="0"/>
              <a:t>, </a:t>
            </a:r>
            <a:r>
              <a:rPr lang="ko-KR" altLang="en-US" sz="1400" dirty="0"/>
              <a:t>재현</a:t>
            </a:r>
            <a:r>
              <a:rPr lang="en-US" altLang="ko-KR" sz="1400" dirty="0"/>
              <a:t>, </a:t>
            </a:r>
            <a:r>
              <a:rPr lang="ko-KR" altLang="en-US" sz="1400" dirty="0"/>
              <a:t>재연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C6DC4-77B0-4D6C-AE0E-53CEF8125D32}"/>
              </a:ext>
            </a:extLst>
          </p:cNvPr>
          <p:cNvSpPr txBox="1"/>
          <p:nvPr/>
        </p:nvSpPr>
        <p:spPr>
          <a:xfrm>
            <a:off x="454241" y="436485"/>
            <a:ext cx="35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실무중심협력프로젝트 </a:t>
            </a:r>
            <a:r>
              <a:rPr lang="en-US" altLang="ko-KR" sz="1400" dirty="0"/>
              <a:t>1 _</a:t>
            </a:r>
            <a:r>
              <a:rPr lang="ko-KR" altLang="en-US" sz="1400" dirty="0" err="1"/>
              <a:t>박규식</a:t>
            </a:r>
            <a:r>
              <a:rPr lang="ko-KR" altLang="en-US" sz="1400" dirty="0"/>
              <a:t> 교수님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588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9ACB99-F9E6-4C35-B99E-53E2C4B5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5B64D7-0B7F-4F2E-AB6D-75577FE3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02547F6-AA03-490C-A7B9-D6679BB5A9DB}"/>
              </a:ext>
            </a:extLst>
          </p:cNvPr>
          <p:cNvGrpSpPr/>
          <p:nvPr/>
        </p:nvGrpSpPr>
        <p:grpSpPr>
          <a:xfrm>
            <a:off x="2782778" y="1746887"/>
            <a:ext cx="6626444" cy="3950258"/>
            <a:chOff x="307016" y="1630695"/>
            <a:chExt cx="5623316" cy="33240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74D4D7-939A-4E37-BE82-11491A41D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124" t="37210" r="37131" b="39775"/>
            <a:stretch/>
          </p:blipFill>
          <p:spPr>
            <a:xfrm>
              <a:off x="1375143" y="1801087"/>
              <a:ext cx="3408571" cy="164994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8A8268-18DF-48AA-9CFA-C0F57DB10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9765" y="3147235"/>
              <a:ext cx="238347" cy="2383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C1951D-BEDF-484A-9DCC-E7D4ACB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1263" y="3524772"/>
              <a:ext cx="238347" cy="2383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0D614F-8564-4200-A8C9-5BDB0494E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918" y="2057457"/>
              <a:ext cx="238347" cy="2383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1EBBE17-04D7-4627-B6A0-FC527100E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8265" y="2387713"/>
              <a:ext cx="238347" cy="2383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3EC5C9-4F98-4D89-8911-FFF5339DC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612" y="3085918"/>
              <a:ext cx="238347" cy="23834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0209BA-16D2-4B76-886A-1512DC39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2812" y="2176630"/>
              <a:ext cx="238347" cy="23834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332B1E-BBBC-47C2-8588-D90933686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5969" y="3912661"/>
              <a:ext cx="238347" cy="23834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03B458-5CC1-4905-B322-3AFCAEC2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8264" y="3545776"/>
              <a:ext cx="238347" cy="23834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28A72E-8191-412F-9504-15AF53B70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5928" y="4151008"/>
              <a:ext cx="238347" cy="23834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86B5FFC-5AE8-452E-9532-DF75F417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1985" y="4179883"/>
              <a:ext cx="238347" cy="238347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55874A8-23C3-48EE-9FB3-6E12B21346CC}"/>
                </a:ext>
              </a:extLst>
            </p:cNvPr>
            <p:cNvSpPr/>
            <p:nvPr/>
          </p:nvSpPr>
          <p:spPr>
            <a:xfrm>
              <a:off x="2513713" y="1630695"/>
              <a:ext cx="727443" cy="70544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르호봇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아름다운 커피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EF83CBC-321C-4BEA-A4DF-FD52EE23452A}"/>
                </a:ext>
              </a:extLst>
            </p:cNvPr>
            <p:cNvSpPr/>
            <p:nvPr/>
          </p:nvSpPr>
          <p:spPr>
            <a:xfrm>
              <a:off x="307016" y="2354752"/>
              <a:ext cx="1406154" cy="13756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스타벅스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보통카페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위치스</a:t>
              </a:r>
              <a:r>
                <a:rPr lang="ko-KR" altLang="en-US" sz="800" dirty="0"/>
                <a:t> 아일랜드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펄공티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2B868A0-C374-44E5-838A-396938FADD33}"/>
                </a:ext>
              </a:extLst>
            </p:cNvPr>
            <p:cNvSpPr/>
            <p:nvPr/>
          </p:nvSpPr>
          <p:spPr>
            <a:xfrm>
              <a:off x="3762103" y="3042578"/>
              <a:ext cx="1929881" cy="1912194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아지트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레이지 </a:t>
              </a:r>
              <a:r>
                <a:rPr lang="ko-KR" altLang="en-US" sz="800" dirty="0" err="1"/>
                <a:t>긱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드롭탑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카페온리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크리에이티브 커피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이디야커피</a:t>
              </a:r>
              <a:endParaRPr lang="ko-KR" altLang="en-US" sz="800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E2C5C06-257E-44B3-8F4F-FECF5F5AD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65" y="3872536"/>
            <a:ext cx="433436" cy="4334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96F573A-4CD1-4A78-A7EC-39B07315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4" y="2086275"/>
            <a:ext cx="433436" cy="43343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A0F862-80DB-47DB-A3F7-CCA7587520DA}"/>
              </a:ext>
            </a:extLst>
          </p:cNvPr>
          <p:cNvGrpSpPr/>
          <p:nvPr/>
        </p:nvGrpSpPr>
        <p:grpSpPr>
          <a:xfrm>
            <a:off x="6635117" y="663749"/>
            <a:ext cx="4808155" cy="5624983"/>
            <a:chOff x="6635117" y="663749"/>
            <a:chExt cx="4808155" cy="562498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AA81220-9516-4D07-AB5D-7B8EEB785143}"/>
                </a:ext>
              </a:extLst>
            </p:cNvPr>
            <p:cNvGrpSpPr/>
            <p:nvPr/>
          </p:nvGrpSpPr>
          <p:grpSpPr>
            <a:xfrm>
              <a:off x="7213049" y="663749"/>
              <a:ext cx="4230223" cy="5624983"/>
              <a:chOff x="7788846" y="998738"/>
              <a:chExt cx="4230223" cy="562498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D5DF4A4-AE1D-43CF-A0D1-195F9EAE5CFB}"/>
                  </a:ext>
                </a:extLst>
              </p:cNvPr>
              <p:cNvGrpSpPr/>
              <p:nvPr/>
            </p:nvGrpSpPr>
            <p:grpSpPr>
              <a:xfrm>
                <a:off x="9347361" y="998738"/>
                <a:ext cx="1766464" cy="3135146"/>
                <a:chOff x="9347361" y="998738"/>
                <a:chExt cx="1766464" cy="313514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898CC9-9B6D-4DF8-959D-7C5747EFD111}"/>
                    </a:ext>
                  </a:extLst>
                </p:cNvPr>
                <p:cNvSpPr txBox="1"/>
                <p:nvPr/>
              </p:nvSpPr>
              <p:spPr>
                <a:xfrm>
                  <a:off x="9347361" y="998738"/>
                  <a:ext cx="1719080" cy="58477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Café Menu Searching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9" name="화살표: 아래쪽 18">
                  <a:extLst>
                    <a:ext uri="{FF2B5EF4-FFF2-40B4-BE49-F238E27FC236}">
                      <a16:creationId xmlns:a16="http://schemas.microsoft.com/office/drawing/2014/main" id="{CE730B56-2128-49AF-BBBE-AC99C566E259}"/>
                    </a:ext>
                  </a:extLst>
                </p:cNvPr>
                <p:cNvSpPr/>
                <p:nvPr/>
              </p:nvSpPr>
              <p:spPr>
                <a:xfrm>
                  <a:off x="10097028" y="1693640"/>
                  <a:ext cx="292963" cy="32476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1F01C0-8AB5-4DA2-9046-404751029DB9}"/>
                    </a:ext>
                  </a:extLst>
                </p:cNvPr>
                <p:cNvSpPr txBox="1"/>
                <p:nvPr/>
              </p:nvSpPr>
              <p:spPr>
                <a:xfrm>
                  <a:off x="9394745" y="2128530"/>
                  <a:ext cx="1719080" cy="830997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Common Café Menu extraction 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1" name="화살표: 아래쪽 20">
                  <a:extLst>
                    <a:ext uri="{FF2B5EF4-FFF2-40B4-BE49-F238E27FC236}">
                      <a16:creationId xmlns:a16="http://schemas.microsoft.com/office/drawing/2014/main" id="{05A07EC2-6C5A-4E8A-96F1-50B705005A50}"/>
                    </a:ext>
                  </a:extLst>
                </p:cNvPr>
                <p:cNvSpPr/>
                <p:nvPr/>
              </p:nvSpPr>
              <p:spPr>
                <a:xfrm>
                  <a:off x="10107803" y="3081813"/>
                  <a:ext cx="292963" cy="32476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2B3C57-1011-421C-9C78-DE224A518230}"/>
                    </a:ext>
                  </a:extLst>
                </p:cNvPr>
                <p:cNvSpPr txBox="1"/>
                <p:nvPr/>
              </p:nvSpPr>
              <p:spPr>
                <a:xfrm>
                  <a:off x="9394745" y="3549109"/>
                  <a:ext cx="1719080" cy="58477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Create Café Menu DB 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1AF70EF-BC67-4C1A-94D6-DAEDB3AC9D7F}"/>
                  </a:ext>
                </a:extLst>
              </p:cNvPr>
              <p:cNvGrpSpPr/>
              <p:nvPr/>
            </p:nvGrpSpPr>
            <p:grpSpPr>
              <a:xfrm>
                <a:off x="7788846" y="4242134"/>
                <a:ext cx="4230223" cy="2381587"/>
                <a:chOff x="7833234" y="4715124"/>
                <a:chExt cx="4230223" cy="2381587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607DB6C2-44F4-4D4F-8F02-1F0A532F8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5" r="45428" b="45875"/>
                <a:stretch/>
              </p:blipFill>
              <p:spPr>
                <a:xfrm>
                  <a:off x="7833234" y="4715124"/>
                  <a:ext cx="3028253" cy="1717574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36E8411B-59AE-41EA-A5C0-C4D63F370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8483" y="5979663"/>
                  <a:ext cx="3084974" cy="11170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4BA16B-F459-45B2-9AF8-16146899A740}"/>
                </a:ext>
              </a:extLst>
            </p:cNvPr>
            <p:cNvGrpSpPr/>
            <p:nvPr/>
          </p:nvGrpSpPr>
          <p:grpSpPr>
            <a:xfrm>
              <a:off x="6635117" y="5260263"/>
              <a:ext cx="1723180" cy="939890"/>
              <a:chOff x="5811727" y="5171684"/>
              <a:chExt cx="1723180" cy="93989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54D648A7-DDC6-4DB8-8BA6-37454B804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116" y="5211783"/>
                <a:ext cx="899791" cy="899791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34AACF-C466-46D8-811C-B8715ED72F39}"/>
                  </a:ext>
                </a:extLst>
              </p:cNvPr>
              <p:cNvGrpSpPr/>
              <p:nvPr/>
            </p:nvGrpSpPr>
            <p:grpSpPr>
              <a:xfrm>
                <a:off x="5811727" y="5171684"/>
                <a:ext cx="899791" cy="935778"/>
                <a:chOff x="5811727" y="5171684"/>
                <a:chExt cx="899791" cy="935778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9475ACD9-B6BE-448E-8EFD-E90925D57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1727" y="5207671"/>
                  <a:ext cx="899791" cy="899791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E77C5CC-B871-4B3A-B1D4-D594EF6E3BCC}"/>
                    </a:ext>
                  </a:extLst>
                </p:cNvPr>
                <p:cNvSpPr/>
                <p:nvPr/>
              </p:nvSpPr>
              <p:spPr>
                <a:xfrm>
                  <a:off x="6096000" y="5171684"/>
                  <a:ext cx="368321" cy="2348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714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04 0.00556 L -0.20143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A12593-F98C-400C-A93C-D0182B4B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39375D6-5BFE-4144-A985-0CE384301678}"/>
              </a:ext>
            </a:extLst>
          </p:cNvPr>
          <p:cNvGrpSpPr/>
          <p:nvPr/>
        </p:nvGrpSpPr>
        <p:grpSpPr>
          <a:xfrm>
            <a:off x="4546847" y="1003178"/>
            <a:ext cx="3098306" cy="5362112"/>
            <a:chOff x="4580879" y="1003178"/>
            <a:chExt cx="3098306" cy="5362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636BF3-48F0-4ABD-817C-7E0440F7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35" y="1482569"/>
              <a:ext cx="2864530" cy="4296795"/>
            </a:xfrm>
            <a:prstGeom prst="rect">
              <a:avLst/>
            </a:prstGeom>
          </p:spPr>
        </p:pic>
        <p:sp>
          <p:nvSpPr>
            <p:cNvPr id="5" name="Shape 429">
              <a:extLst>
                <a:ext uri="{FF2B5EF4-FFF2-40B4-BE49-F238E27FC236}">
                  <a16:creationId xmlns:a16="http://schemas.microsoft.com/office/drawing/2014/main" id="{09527B7F-22B1-4F04-8024-F93273EA9CA8}"/>
                </a:ext>
              </a:extLst>
            </p:cNvPr>
            <p:cNvSpPr/>
            <p:nvPr/>
          </p:nvSpPr>
          <p:spPr>
            <a:xfrm>
              <a:off x="4580879" y="1003178"/>
              <a:ext cx="3098306" cy="5362112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52D2AD-1413-435E-852E-27FC312D0BEB}"/>
              </a:ext>
            </a:extLst>
          </p:cNvPr>
          <p:cNvGrpSpPr/>
          <p:nvPr/>
        </p:nvGrpSpPr>
        <p:grpSpPr>
          <a:xfrm>
            <a:off x="1957198" y="740162"/>
            <a:ext cx="9024480" cy="5781467"/>
            <a:chOff x="1957198" y="740162"/>
            <a:chExt cx="9024480" cy="57814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F6D475-2E6B-4A26-80C6-18F27D63C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965" y="4230129"/>
              <a:ext cx="824578" cy="8245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800F6C-7F71-429D-9C2A-535C73C19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175" y="4940424"/>
              <a:ext cx="996430" cy="9964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CF194D-2B39-494B-8F6B-91424FB0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752" y="3510241"/>
              <a:ext cx="1105098" cy="11050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7E43670-DBFA-4E64-B084-170C61BDE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7363" y="740162"/>
              <a:ext cx="898891" cy="898891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D5A9E7B-7431-40BC-9523-98C97E492D8C}"/>
                </a:ext>
              </a:extLst>
            </p:cNvPr>
            <p:cNvCxnSpPr/>
            <p:nvPr/>
          </p:nvCxnSpPr>
          <p:spPr>
            <a:xfrm flipH="1" flipV="1">
              <a:off x="4130794" y="4526485"/>
              <a:ext cx="1526959" cy="1056443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7790C7-4588-4D8A-B884-B0BB3771D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926" y="1217366"/>
              <a:ext cx="1496448" cy="54597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C1525CE-8162-4B34-BD4C-9B801FBF7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870" y="4615339"/>
              <a:ext cx="2093227" cy="103086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12A8CCF-16B3-4ADB-8DD3-93A3AD665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1602" y="5642324"/>
              <a:ext cx="2811791" cy="387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C14E0C-DC93-42D8-A99A-8DFFA0AB7C13}"/>
                </a:ext>
              </a:extLst>
            </p:cNvPr>
            <p:cNvSpPr txBox="1"/>
            <p:nvPr/>
          </p:nvSpPr>
          <p:spPr>
            <a:xfrm>
              <a:off x="3231903" y="2934330"/>
              <a:ext cx="898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KALDI order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ABFE99-61B4-4777-91B0-FB7AEEB27323}"/>
                </a:ext>
              </a:extLst>
            </p:cNvPr>
            <p:cNvSpPr txBox="1"/>
            <p:nvPr/>
          </p:nvSpPr>
          <p:spPr>
            <a:xfrm>
              <a:off x="9856408" y="1217366"/>
              <a:ext cx="1125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Register / Log in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B69C7-D5A7-41DB-8DAC-416ACA7BC6E9}"/>
                </a:ext>
              </a:extLst>
            </p:cNvPr>
            <p:cNvSpPr txBox="1"/>
            <p:nvPr/>
          </p:nvSpPr>
          <p:spPr>
            <a:xfrm>
              <a:off x="8723374" y="5218424"/>
              <a:ext cx="1649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Consumption management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EF2A0F-8331-458E-AD1D-95955308287D}"/>
                </a:ext>
              </a:extLst>
            </p:cNvPr>
            <p:cNvSpPr txBox="1"/>
            <p:nvPr/>
          </p:nvSpPr>
          <p:spPr>
            <a:xfrm>
              <a:off x="1957198" y="5936854"/>
              <a:ext cx="115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GPS function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0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652568-0B95-4D20-8079-5E30DA36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C0896C-F3AE-401B-9BF7-A13FD994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17517D-9359-439D-926F-FF8BCA04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1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63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89</cp:revision>
  <dcterms:created xsi:type="dcterms:W3CDTF">2019-03-15T16:09:20Z</dcterms:created>
  <dcterms:modified xsi:type="dcterms:W3CDTF">2019-04-16T17:53:18Z</dcterms:modified>
</cp:coreProperties>
</file>