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9" r:id="rId3"/>
    <p:sldId id="280" r:id="rId4"/>
    <p:sldId id="281" r:id="rId5"/>
    <p:sldId id="278" r:id="rId6"/>
    <p:sldId id="262" r:id="rId7"/>
    <p:sldId id="27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9D"/>
    <a:srgbClr val="E4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84250" autoAdjust="0"/>
  </p:normalViewPr>
  <p:slideViewPr>
    <p:cSldViewPr snapToGrid="0">
      <p:cViewPr varScale="1">
        <p:scale>
          <a:sx n="86" d="100"/>
          <a:sy n="86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FD806-3CEB-47C6-A5D6-753A68A69636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8685-849A-4C86-82AD-F3AF84E8F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8685-849A-4C86-82AD-F3AF84E8FD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DFF3-DB04-4D90-8472-DFE6B5DE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DDFA2-EA29-4136-8015-00FCBDB6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E3903-3EBE-43D0-BA3D-24C27565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548D-051C-41D3-83C3-E3A7486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549-7011-4017-A85D-BA4A8CA3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0188-FFD5-4084-A9E6-F7EC45D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34256-7B50-4623-84F5-2CD2A036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01ADC-92E4-4EA2-B221-5BA04E5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A4DD-AD8E-4FD4-88BB-E318302C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9532A-AC72-4D6F-BA9C-86D6FC9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5775D-9BD1-4060-9745-E120AE8D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47C13-9F9E-4D97-9CEE-B99913ED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9291-EFC1-44C9-BD92-1C9DAE1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11A70-A400-49EC-81D6-5C33E917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55E82-9375-4EAD-92EA-3611D08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21EE-117B-477B-B31D-87B01664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B692D-6C3B-4B17-8A10-29C2BA26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F8D97-2450-4EC2-B780-657CD19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D618-60F5-449A-8C62-5E7D3CC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2343-183B-4D9E-9C45-1CD001C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E9E5-EC42-4977-BF22-C0F4DA09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7BA2A-078D-4B37-B545-EC5FA3E2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3A43-2956-4A10-AD0A-2BCE83C4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50752-36A4-45B5-A3A5-323E9CB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AF51-CD9F-4ED6-B8CF-040F883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D8AA-E593-4F02-8005-C510E81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BE42-F6BD-4CF7-AE1C-95ADA4DA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86A61-8A54-4EE9-AC34-66B47D77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6C1B7-0216-4ACA-841B-19F8CD64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BE090-3D05-4985-8359-049377D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51A6C-ECDF-43EE-8183-5C698DCC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6E59-B30C-460D-BF1B-592692EC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21C32-0114-4A82-AE45-82C098B5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3D4F-946B-4BD3-A0CE-3D82C9B6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38879-35D0-4533-8037-3C891A534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60388-2405-42EF-A8DD-AA58221C8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B7E892-2E76-40C6-B154-F2AABC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D421B-B1BD-4A85-949C-A07C713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2A008-3B38-4104-8332-90176B06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33AB-7A25-4FC2-BBEE-4A06BE9D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CB351-4A9D-424F-B0BB-B9409B93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41C77-7073-4379-A622-E1062E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D9498-308A-41EF-91C4-A896CC7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AED1E-90D5-4235-A9FB-ED85CBF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6914BB-95E7-488D-9C9E-2AF1AFC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3486A-0BAC-4BA4-8237-CE8A73D2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68515-244E-45D8-B625-3628640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C0DFA-8270-4028-8661-1AD0A3D1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63235-8A0B-442D-AA8F-E56D503E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4B599-33E7-4F71-9CC9-7D44E56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BBCAF-E1C5-416B-BA72-490A26C5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9FC9C-358B-400C-9D8E-18ABA480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FA75-E205-4A8B-ADCD-F87CCFA9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1F63B-8672-4845-BD24-8D8083F5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CCB9E-35E1-4AEB-AFF8-C13021F3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630B8-010D-4ED8-BC39-78DEE56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550A7-1A94-4232-BCC5-249DCA98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307E3-8917-47FE-AE95-F7471E8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33FBE-9811-4B61-B278-844FD64A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63464-B964-4D60-809F-02FD7E61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F622-12CF-40DA-ABBE-F9CA69AA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18F3-294F-4665-AA4A-37DC92F80AEF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C906-FE74-4B3C-86A7-693688B7C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30C8-82C7-4608-B18C-3C7E55F1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EEE5C-C781-4001-A1CA-668FA1DD6A41}"/>
              </a:ext>
            </a:extLst>
          </p:cNvPr>
          <p:cNvSpPr txBox="1"/>
          <p:nvPr/>
        </p:nvSpPr>
        <p:spPr>
          <a:xfrm>
            <a:off x="203200" y="274135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[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실무중심 산업 협력 프로젝트 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1]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13E18-A9D1-4C5B-B2E0-AB3F9F5EEA46}"/>
              </a:ext>
            </a:extLst>
          </p:cNvPr>
          <p:cNvSpPr txBox="1"/>
          <p:nvPr/>
        </p:nvSpPr>
        <p:spPr>
          <a:xfrm>
            <a:off x="9758680" y="6370135"/>
            <a:ext cx="37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근화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효빈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재현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, 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재연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F0277E-3855-446E-9115-98EA0396E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7" t="18592" r="25044" b="25314"/>
          <a:stretch/>
        </p:blipFill>
        <p:spPr>
          <a:xfrm>
            <a:off x="3449672" y="1248581"/>
            <a:ext cx="5546063" cy="38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C700FF-F349-4FC2-90CB-5679416B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1F07BB-7C43-46A0-8C38-6A8F910B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C67F74-BF60-4820-A1BD-17B7E1C3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3320FE-283C-4E3E-B00E-208D958D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FC54C91-D92F-4F16-932C-0D7DC6A7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1" y="7467"/>
            <a:ext cx="5212532" cy="1316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29FB6F-852B-48CD-BC66-9D365326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1F6E25-3780-409D-9846-FB3CA4F5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1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94C237-BB13-4D78-B221-DDA6AD4A3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0" t="21287" r="29437" b="38760"/>
          <a:stretch/>
        </p:blipFill>
        <p:spPr>
          <a:xfrm>
            <a:off x="3491023" y="1704398"/>
            <a:ext cx="5209955" cy="27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16</Words>
  <Application>Microsoft Office PowerPoint</Application>
  <PresentationFormat>와이드스크린</PresentationFormat>
  <Paragraphs>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DX시인과나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yeon lim</dc:creator>
  <cp:lastModifiedBy>jae yeon lim</cp:lastModifiedBy>
  <cp:revision>78</cp:revision>
  <dcterms:created xsi:type="dcterms:W3CDTF">2019-03-15T16:09:20Z</dcterms:created>
  <dcterms:modified xsi:type="dcterms:W3CDTF">2019-04-30T17:02:59Z</dcterms:modified>
</cp:coreProperties>
</file>