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3" r:id="rId3"/>
    <p:sldId id="274" r:id="rId4"/>
    <p:sldId id="275" r:id="rId5"/>
    <p:sldId id="277" r:id="rId6"/>
    <p:sldId id="27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  <a:srgbClr val="E4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84250" autoAdjust="0"/>
  </p:normalViewPr>
  <p:slideViewPr>
    <p:cSldViewPr snapToGrid="0">
      <p:cViewPr varScale="1">
        <p:scale>
          <a:sx n="51" d="100"/>
          <a:sy n="51" d="100"/>
        </p:scale>
        <p:origin x="7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D806-3CEB-47C6-A5D6-753A68A69636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8685-849A-4C86-82AD-F3AF84E8F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DFF3-DB04-4D90-8472-DFE6B5D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DDFA2-EA29-4136-8015-00FCBDB6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3903-3EBE-43D0-BA3D-24C2756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548D-051C-41D3-83C3-E3A7486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549-7011-4017-A85D-BA4A8C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0188-FFD5-4084-A9E6-F7EC45D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34256-7B50-4623-84F5-2CD2A036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1ADC-92E4-4EA2-B221-5BA04E5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A4DD-AD8E-4FD4-88BB-E318302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532A-AC72-4D6F-BA9C-86D6FC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5775D-9BD1-4060-9745-E120AE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47C13-9F9E-4D97-9CEE-B99913ED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291-EFC1-44C9-BD92-1C9DAE1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11A70-A400-49EC-81D6-5C33E917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55E82-9375-4EAD-92EA-3611D08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21EE-117B-477B-B31D-87B0166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B692D-6C3B-4B17-8A10-29C2BA26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F8D97-2450-4EC2-B780-657CD19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D618-60F5-449A-8C62-5E7D3C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43-183B-4D9E-9C45-1CD001C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E9E5-EC42-4977-BF22-C0F4DA0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7BA2A-078D-4B37-B545-EC5FA3E2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3A43-2956-4A10-AD0A-2BCE83C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0752-36A4-45B5-A3A5-323E9CB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AF51-CD9F-4ED6-B8CF-040F883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D8AA-E593-4F02-8005-C510E81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BE42-F6BD-4CF7-AE1C-95ADA4DA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6A61-8A54-4EE9-AC34-66B47D77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6C1B7-0216-4ACA-841B-19F8CD64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E090-3D05-4985-8359-04937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51A6C-ECDF-43EE-8183-5C698DC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6E59-B30C-460D-BF1B-592692E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1C32-0114-4A82-AE45-82C098B5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3D4F-946B-4BD3-A0CE-3D82C9B6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38879-35D0-4533-8037-3C891A53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60388-2405-42EF-A8DD-AA58221C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7E892-2E76-40C6-B154-F2AABC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D421B-B1BD-4A85-949C-A07C713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2A008-3B38-4104-8332-90176B0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33AB-7A25-4FC2-BBEE-4A06BE9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CB351-4A9D-424F-B0BB-B9409B9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41C77-7073-4379-A622-E1062E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9498-308A-41EF-91C4-A896CC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AED1E-90D5-4235-A9FB-ED85CBF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914BB-95E7-488D-9C9E-2AF1AFC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486A-0BAC-4BA4-8237-CE8A73D2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8515-244E-45D8-B625-3628640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C0DFA-8270-4028-8661-1AD0A3D1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63235-8A0B-442D-AA8F-E56D503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4B599-33E7-4F71-9CC9-7D44E56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BCAF-E1C5-416B-BA72-490A26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9FC9C-358B-400C-9D8E-18ABA48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A75-E205-4A8B-ADCD-F87CCFA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1F63B-8672-4845-BD24-8D8083F5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B9E-35E1-4AEB-AFF8-C13021F3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630B8-010D-4ED8-BC39-78DEE56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50A7-1A94-4232-BCC5-249DCA9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307E3-8917-47FE-AE95-F7471E8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33FBE-9811-4B61-B278-844FD64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3464-B964-4D60-809F-02FD7E6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F622-12CF-40DA-ABBE-F9CA69AA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C906-FE74-4B3C-86A7-693688B7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30C8-82C7-4608-B18C-3C7E55F1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EBB657-4827-4B5E-9E5B-75E71A61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54EC7-2206-468E-894D-0CABF0D632EC}"/>
              </a:ext>
            </a:extLst>
          </p:cNvPr>
          <p:cNvSpPr txBox="1"/>
          <p:nvPr/>
        </p:nvSpPr>
        <p:spPr>
          <a:xfrm>
            <a:off x="9448800" y="606344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조 </a:t>
            </a:r>
            <a:r>
              <a:rPr lang="en-US" altLang="ko-KR" sz="1400" dirty="0"/>
              <a:t>_ </a:t>
            </a:r>
            <a:r>
              <a:rPr lang="ko-KR" altLang="en-US" sz="1400" dirty="0"/>
              <a:t>근화</a:t>
            </a:r>
            <a:r>
              <a:rPr lang="en-US" altLang="ko-KR" sz="1400" dirty="0"/>
              <a:t>, </a:t>
            </a:r>
            <a:r>
              <a:rPr lang="ko-KR" altLang="en-US" sz="1400" dirty="0"/>
              <a:t>효빈</a:t>
            </a:r>
            <a:r>
              <a:rPr lang="en-US" altLang="ko-KR" sz="1400" dirty="0"/>
              <a:t>, </a:t>
            </a:r>
            <a:r>
              <a:rPr lang="ko-KR" altLang="en-US" sz="1400" dirty="0"/>
              <a:t>재현</a:t>
            </a:r>
            <a:r>
              <a:rPr lang="en-US" altLang="ko-KR" sz="1400" dirty="0"/>
              <a:t>, </a:t>
            </a:r>
            <a:r>
              <a:rPr lang="ko-KR" altLang="en-US" sz="1400" dirty="0"/>
              <a:t>재연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C6DC4-77B0-4D6C-AE0E-53CEF8125D32}"/>
              </a:ext>
            </a:extLst>
          </p:cNvPr>
          <p:cNvSpPr txBox="1"/>
          <p:nvPr/>
        </p:nvSpPr>
        <p:spPr>
          <a:xfrm>
            <a:off x="454241" y="436485"/>
            <a:ext cx="35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실무중심협력프로젝트 </a:t>
            </a:r>
            <a:r>
              <a:rPr lang="en-US" altLang="ko-KR" sz="1400" dirty="0"/>
              <a:t>1 _</a:t>
            </a:r>
            <a:r>
              <a:rPr lang="ko-KR" altLang="en-US" sz="1400" dirty="0" err="1"/>
              <a:t>박규식</a:t>
            </a:r>
            <a:r>
              <a:rPr lang="ko-KR" altLang="en-US" sz="1400" dirty="0"/>
              <a:t> 교수님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588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EDF4B2-D599-49F9-A846-F3DEAAF5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105FC8-3331-4AF6-BDF3-ED2745A6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2C9D8E-7B6C-4F01-B7B9-D3F8F9DB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E1BF93-A523-4181-B52E-B4E79331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1B29EB-8AAE-4AFF-97EA-953A9564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17517D-9359-439D-926F-FF8BCA04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1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17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105</cp:revision>
  <dcterms:created xsi:type="dcterms:W3CDTF">2019-03-15T16:09:20Z</dcterms:created>
  <dcterms:modified xsi:type="dcterms:W3CDTF">2019-05-21T13:20:59Z</dcterms:modified>
</cp:coreProperties>
</file>