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73" r:id="rId3"/>
    <p:sldId id="274" r:id="rId4"/>
    <p:sldId id="275" r:id="rId5"/>
    <p:sldId id="277" r:id="rId6"/>
    <p:sldId id="272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9D"/>
    <a:srgbClr val="E4C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84250" autoAdjust="0"/>
  </p:normalViewPr>
  <p:slideViewPr>
    <p:cSldViewPr snapToGrid="0">
      <p:cViewPr varScale="1">
        <p:scale>
          <a:sx n="86" d="100"/>
          <a:sy n="86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FD806-3CEB-47C6-A5D6-753A68A69636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8685-849A-4C86-82AD-F3AF84E8F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7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0DFF3-DB04-4D90-8472-DFE6B5DE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DDFA2-EA29-4136-8015-00FCBDB6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E3903-3EBE-43D0-BA3D-24C27565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3548D-051C-41D3-83C3-E3A7486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77549-7011-4017-A85D-BA4A8CA3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4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10188-FFD5-4084-A9E6-F7EC45D0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434256-7B50-4623-84F5-2CD2A036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1ADC-92E4-4EA2-B221-5BA04E53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5A4DD-AD8E-4FD4-88BB-E318302C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9532A-AC72-4D6F-BA9C-86D6FC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5775D-9BD1-4060-9745-E120AE8D0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647C13-9F9E-4D97-9CEE-B99913ED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69291-EFC1-44C9-BD92-1C9DAE1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11A70-A400-49EC-81D6-5C33E917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55E82-9375-4EAD-92EA-3611D08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4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221EE-117B-477B-B31D-87B01664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7B692D-6C3B-4B17-8A10-29C2BA26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F8D97-2450-4EC2-B780-657CD19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ED618-60F5-449A-8C62-5E7D3CC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43-183B-4D9E-9C45-1CD001C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6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6E9E5-EC42-4977-BF22-C0F4DA09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7BA2A-078D-4B37-B545-EC5FA3E2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3A43-2956-4A10-AD0A-2BCE83C4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50752-36A4-45B5-A3A5-323E9CB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AF51-CD9F-4ED6-B8CF-040F8834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3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6D8AA-E593-4F02-8005-C510E817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8BE42-F6BD-4CF7-AE1C-95ADA4DA8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186A61-8A54-4EE9-AC34-66B47D77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6C1B7-0216-4ACA-841B-19F8CD64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BE090-3D05-4985-8359-049377D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C51A6C-ECDF-43EE-8183-5C698DCC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46E59-B30C-460D-BF1B-592692E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21C32-0114-4A82-AE45-82C098B5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73D4F-946B-4BD3-A0CE-3D82C9B6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38879-35D0-4533-8037-3C891A534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60388-2405-42EF-A8DD-AA58221C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B7E892-2E76-40C6-B154-F2AABC1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DD421B-B1BD-4A85-949C-A07C7136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2A008-3B38-4104-8332-90176B06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4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33AB-7A25-4FC2-BBEE-4A06BE9D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DCB351-4A9D-424F-B0BB-B9409B93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41C77-7073-4379-A622-E1062E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D9498-308A-41EF-91C4-A896CC72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0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1AED1E-90D5-4235-A9FB-ED85CBF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914BB-95E7-488D-9C9E-2AF1AFCB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486A-0BAC-4BA4-8237-CE8A73D2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68515-244E-45D8-B625-36286401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C0DFA-8270-4028-8661-1AD0A3D1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63235-8A0B-442D-AA8F-E56D503E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4B599-33E7-4F71-9CC9-7D44E561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BBCAF-E1C5-416B-BA72-490A26C5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9FC9C-358B-400C-9D8E-18ABA480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2FA75-E205-4A8B-ADCD-F87CCFA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B1F63B-8672-4845-BD24-8D8083F50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CCB9E-35E1-4AEB-AFF8-C13021F3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630B8-010D-4ED8-BC39-78DEE568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6550A7-1A94-4232-BCC5-249DCA98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5307E3-8917-47FE-AE95-F7471E8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33FBE-9811-4B61-B278-844FD64A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663464-B964-4D60-809F-02FD7E6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2F622-12CF-40DA-ABBE-F9CA69AA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B18F3-294F-4665-AA4A-37DC92F80AEF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CC906-FE74-4B3C-86A7-693688B7C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30C8-82C7-4608-B18C-3C7E55F13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3B76-D609-4792-8707-E5FA64EB80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EBB657-4827-4B5E-9E5B-75E71A61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154EC7-2206-468E-894D-0CABF0D632EC}"/>
              </a:ext>
            </a:extLst>
          </p:cNvPr>
          <p:cNvSpPr txBox="1"/>
          <p:nvPr/>
        </p:nvSpPr>
        <p:spPr>
          <a:xfrm>
            <a:off x="9448800" y="606344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조 </a:t>
            </a:r>
            <a:r>
              <a:rPr lang="en-US" altLang="ko-KR" sz="1400" dirty="0"/>
              <a:t>_ </a:t>
            </a:r>
            <a:r>
              <a:rPr lang="ko-KR" altLang="en-US" sz="1400" dirty="0"/>
              <a:t>근화</a:t>
            </a:r>
            <a:r>
              <a:rPr lang="en-US" altLang="ko-KR" sz="1400" dirty="0"/>
              <a:t>, </a:t>
            </a:r>
            <a:r>
              <a:rPr lang="ko-KR" altLang="en-US" sz="1400" dirty="0"/>
              <a:t>효빈</a:t>
            </a:r>
            <a:r>
              <a:rPr lang="en-US" altLang="ko-KR" sz="1400" dirty="0"/>
              <a:t>, </a:t>
            </a:r>
            <a:r>
              <a:rPr lang="ko-KR" altLang="en-US" sz="1400" dirty="0"/>
              <a:t>재현</a:t>
            </a:r>
            <a:r>
              <a:rPr lang="en-US" altLang="ko-KR" sz="1400" dirty="0"/>
              <a:t>, </a:t>
            </a:r>
            <a:r>
              <a:rPr lang="ko-KR" altLang="en-US" sz="1400" dirty="0"/>
              <a:t>재연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C6DC4-77B0-4D6C-AE0E-53CEF8125D32}"/>
              </a:ext>
            </a:extLst>
          </p:cNvPr>
          <p:cNvSpPr txBox="1"/>
          <p:nvPr/>
        </p:nvSpPr>
        <p:spPr>
          <a:xfrm>
            <a:off x="454241" y="436485"/>
            <a:ext cx="359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실무중심협력프로젝트 </a:t>
            </a:r>
            <a:r>
              <a:rPr lang="en-US" altLang="ko-KR" sz="1400" dirty="0"/>
              <a:t>1 _</a:t>
            </a:r>
            <a:r>
              <a:rPr lang="ko-KR" altLang="en-US" sz="1400" dirty="0" err="1"/>
              <a:t>박규식</a:t>
            </a:r>
            <a:r>
              <a:rPr lang="ko-KR" altLang="en-US" sz="1400" dirty="0"/>
              <a:t> 교수님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588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EDF4B2-D599-49F9-A846-F3DEAAF5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9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105FC8-3331-4AF6-BDF3-ED2745A6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3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2C9D8E-7B6C-4F01-B7B9-D3F8F9DB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DE1BF93-A523-4181-B52E-B4E79331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1B29EB-8AAE-4AFF-97EA-953A9564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17517D-9359-439D-926F-FF8BCA04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1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17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 yeon lim</dc:creator>
  <cp:lastModifiedBy>jae yeon lim</cp:lastModifiedBy>
  <cp:revision>105</cp:revision>
  <dcterms:created xsi:type="dcterms:W3CDTF">2019-03-15T16:09:20Z</dcterms:created>
  <dcterms:modified xsi:type="dcterms:W3CDTF">2019-05-21T13:21:32Z</dcterms:modified>
</cp:coreProperties>
</file>