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4" r:id="rId3"/>
    <p:sldId id="277" r:id="rId4"/>
    <p:sldId id="275" r:id="rId5"/>
    <p:sldId id="281" r:id="rId6"/>
    <p:sldId id="282" r:id="rId7"/>
    <p:sldId id="262" r:id="rId8"/>
    <p:sldId id="270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29D"/>
    <a:srgbClr val="E4C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84250" autoAdjust="0"/>
  </p:normalViewPr>
  <p:slideViewPr>
    <p:cSldViewPr snapToGrid="0">
      <p:cViewPr varScale="1">
        <p:scale>
          <a:sx n="51" d="100"/>
          <a:sy n="51" d="100"/>
        </p:scale>
        <p:origin x="77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FD806-3CEB-47C6-A5D6-753A68A69636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18685-849A-4C86-82AD-F3AF84E8F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7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0DFF3-DB04-4D90-8472-DFE6B5DED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DDFA2-EA29-4136-8015-00FCBDB6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E3903-3EBE-43D0-BA3D-24C27565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3548D-051C-41D3-83C3-E3A7486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77549-7011-4017-A85D-BA4A8CA3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7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10188-FFD5-4084-A9E6-F7EC45D0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34256-7B50-4623-84F5-2CD2A0362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01ADC-92E4-4EA2-B221-5BA04E53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5A4DD-AD8E-4FD4-88BB-E318302C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9532A-AC72-4D6F-BA9C-86D6FC95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8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35775D-9BD1-4060-9745-E120AE8D0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647C13-9F9E-4D97-9CEE-B99913ED7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69291-EFC1-44C9-BD92-1C9DAE11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11A70-A400-49EC-81D6-5C33E917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55E82-9375-4EAD-92EA-3611D085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221EE-117B-477B-B31D-87B01664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B692D-6C3B-4B17-8A10-29C2BA26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F8D97-2450-4EC2-B780-657CD19E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ED618-60F5-449A-8C62-5E7D3CC3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32343-183B-4D9E-9C45-1CD001C0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6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6E9E5-EC42-4977-BF22-C0F4DA09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7BA2A-078D-4B37-B545-EC5FA3E2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3A43-2956-4A10-AD0A-2BCE83C4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50752-36A4-45B5-A3A5-323E9CB2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3AF51-CD9F-4ED6-B8CF-040F883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3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6D8AA-E593-4F02-8005-C510E817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8BE42-F6BD-4CF7-AE1C-95ADA4DA8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186A61-8A54-4EE9-AC34-66B47D77F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6C1B7-0216-4ACA-841B-19F8CD64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BE090-3D05-4985-8359-049377D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51A6C-ECDF-43EE-8183-5C698DCC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46E59-B30C-460D-BF1B-592692EC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21C32-0114-4A82-AE45-82C098B5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73D4F-946B-4BD3-A0CE-3D82C9B6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38879-35D0-4533-8037-3C891A534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360388-2405-42EF-A8DD-AA58221C8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B7E892-2E76-40C6-B154-F2AABC13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DD421B-B1BD-4A85-949C-A07C7136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02A008-3B38-4104-8332-90176B06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2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233AB-7A25-4FC2-BBEE-4A06BE9D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DCB351-4A9D-424F-B0BB-B9409B93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941C77-7073-4379-A622-E1062E4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D9498-308A-41EF-91C4-A896CC72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AED1E-90D5-4235-A9FB-ED85CBF7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6914BB-95E7-488D-9C9E-2AF1AFCB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3486A-0BAC-4BA4-8237-CE8A73D2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68515-244E-45D8-B625-36286401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C0DFA-8270-4028-8661-1AD0A3D1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63235-8A0B-442D-AA8F-E56D503E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4B599-33E7-4F71-9CC9-7D44E561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BBCAF-E1C5-416B-BA72-490A26C5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9FC9C-358B-400C-9D8E-18ABA480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FA75-E205-4A8B-ADCD-F87CCFA9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B1F63B-8672-4845-BD24-8D8083F50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CCB9E-35E1-4AEB-AFF8-C13021F3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630B8-010D-4ED8-BC39-78DEE568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550A7-1A94-4232-BCC5-249DCA98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307E3-8917-47FE-AE95-F7471E8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4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033FBE-9811-4B61-B278-844FD64A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63464-B964-4D60-809F-02FD7E61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2F622-12CF-40DA-ABBE-F9CA69AA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CC906-FE74-4B3C-86A7-693688B7C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E30C8-82C7-4608-B18C-3C7E55F13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EEE5C-C781-4001-A1CA-668FA1DD6A41}"/>
              </a:ext>
            </a:extLst>
          </p:cNvPr>
          <p:cNvSpPr txBox="1"/>
          <p:nvPr/>
        </p:nvSpPr>
        <p:spPr>
          <a:xfrm>
            <a:off x="203200" y="274135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[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실무중심 산업 협력 프로젝트 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1]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13E18-A9D1-4C5B-B2E0-AB3F9F5EEA46}"/>
              </a:ext>
            </a:extLst>
          </p:cNvPr>
          <p:cNvSpPr txBox="1"/>
          <p:nvPr/>
        </p:nvSpPr>
        <p:spPr>
          <a:xfrm>
            <a:off x="9758680" y="6370135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근화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효빈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재현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재연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F0277E-3855-446E-9115-98EA0396E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7" t="18592" r="25044" b="25314"/>
          <a:stretch/>
        </p:blipFill>
        <p:spPr>
          <a:xfrm>
            <a:off x="3449672" y="1248581"/>
            <a:ext cx="5546063" cy="38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EA0DD4-7BE0-469F-8791-F392408B0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6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EDDD76-8CDA-496E-9B73-3718D34D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6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59549C1E-A83D-4191-B75E-5F13118B4C8D}"/>
              </a:ext>
            </a:extLst>
          </p:cNvPr>
          <p:cNvGrpSpPr/>
          <p:nvPr/>
        </p:nvGrpSpPr>
        <p:grpSpPr>
          <a:xfrm>
            <a:off x="6096000" y="2315989"/>
            <a:ext cx="5388746" cy="2532355"/>
            <a:chOff x="6096000" y="2254929"/>
            <a:chExt cx="5388746" cy="2532355"/>
          </a:xfrm>
        </p:grpSpPr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7C768DF2-AA11-43E8-B3DC-4D75539C05B2}"/>
                </a:ext>
              </a:extLst>
            </p:cNvPr>
            <p:cNvSpPr/>
            <p:nvPr/>
          </p:nvSpPr>
          <p:spPr>
            <a:xfrm>
              <a:off x="6096000" y="3480047"/>
              <a:ext cx="541538" cy="319596"/>
            </a:xfrm>
            <a:prstGeom prst="rightArrow">
              <a:avLst/>
            </a:prstGeom>
            <a:solidFill>
              <a:srgbClr val="E4C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F6E487F-2051-4DCF-B0D8-AB6BDA749462}"/>
                </a:ext>
              </a:extLst>
            </p:cNvPr>
            <p:cNvSpPr/>
            <p:nvPr/>
          </p:nvSpPr>
          <p:spPr>
            <a:xfrm>
              <a:off x="7099177" y="2254929"/>
              <a:ext cx="4385569" cy="25323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95DDC6D-516B-45F1-9EB9-A855571918AD}"/>
              </a:ext>
            </a:extLst>
          </p:cNvPr>
          <p:cNvGrpSpPr/>
          <p:nvPr/>
        </p:nvGrpSpPr>
        <p:grpSpPr>
          <a:xfrm>
            <a:off x="6050007" y="896645"/>
            <a:ext cx="5388746" cy="2532355"/>
            <a:chOff x="6096000" y="2254929"/>
            <a:chExt cx="5388746" cy="2532355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C7A116C7-EEC9-475F-9EB9-AC896E6D470E}"/>
                </a:ext>
              </a:extLst>
            </p:cNvPr>
            <p:cNvSpPr/>
            <p:nvPr/>
          </p:nvSpPr>
          <p:spPr>
            <a:xfrm>
              <a:off x="6096000" y="3480047"/>
              <a:ext cx="541538" cy="319596"/>
            </a:xfrm>
            <a:prstGeom prst="rightArrow">
              <a:avLst/>
            </a:prstGeom>
            <a:solidFill>
              <a:srgbClr val="E4C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096E601-B840-4B6F-8B78-FD17CC2BBA59}"/>
                </a:ext>
              </a:extLst>
            </p:cNvPr>
            <p:cNvSpPr/>
            <p:nvPr/>
          </p:nvSpPr>
          <p:spPr>
            <a:xfrm>
              <a:off x="7099177" y="2254929"/>
              <a:ext cx="4385569" cy="25323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53616B50-86D6-466C-8C91-33F3FB828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527" y="1589625"/>
            <a:ext cx="1064276" cy="106427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DF57D1B-314C-4434-AEEB-37E596C0F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933" y="3044813"/>
            <a:ext cx="952585" cy="9525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5040C94-D11D-47BE-BAC3-A16E19A6D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380" y="2973524"/>
            <a:ext cx="1095162" cy="109516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F8130A4-63E5-4D1B-890E-D61950EAF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404" y="2890204"/>
            <a:ext cx="1179685" cy="1179685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D1EDCEF2-FE51-40FC-B3C4-0035FD4E8BFF}"/>
              </a:ext>
            </a:extLst>
          </p:cNvPr>
          <p:cNvGrpSpPr/>
          <p:nvPr/>
        </p:nvGrpSpPr>
        <p:grpSpPr>
          <a:xfrm>
            <a:off x="7539028" y="1615241"/>
            <a:ext cx="1545549" cy="1095162"/>
            <a:chOff x="7539028" y="1615241"/>
            <a:chExt cx="1545549" cy="109516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F945C4D-AEBE-4F16-91C9-E467F1E35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9028" y="1858286"/>
              <a:ext cx="846549" cy="84654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75D1E0D-0E1B-40F8-9FCF-9F30E677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415" y="1615241"/>
              <a:ext cx="1095162" cy="1095162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E83D146-58BE-4003-BC64-3613B9F281AC}"/>
              </a:ext>
            </a:extLst>
          </p:cNvPr>
          <p:cNvSpPr txBox="1"/>
          <p:nvPr/>
        </p:nvSpPr>
        <p:spPr>
          <a:xfrm>
            <a:off x="9112277" y="1918139"/>
            <a:ext cx="45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endParaRPr lang="ko-KR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55A9EF-ABDF-41C1-B98C-B1ECA44E2DCE}"/>
              </a:ext>
            </a:extLst>
          </p:cNvPr>
          <p:cNvSpPr txBox="1"/>
          <p:nvPr/>
        </p:nvSpPr>
        <p:spPr>
          <a:xfrm>
            <a:off x="8342756" y="3259495"/>
            <a:ext cx="45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endParaRPr lang="ko-KR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55DAF8-A5B7-41C6-9D10-44F155AC0661}"/>
              </a:ext>
            </a:extLst>
          </p:cNvPr>
          <p:cNvSpPr txBox="1"/>
          <p:nvPr/>
        </p:nvSpPr>
        <p:spPr>
          <a:xfrm>
            <a:off x="9854553" y="3259495"/>
            <a:ext cx="45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endParaRPr lang="ko-KR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23879D3-06DA-47F5-840A-FF5A6F5B35EC}"/>
              </a:ext>
            </a:extLst>
          </p:cNvPr>
          <p:cNvGrpSpPr/>
          <p:nvPr/>
        </p:nvGrpSpPr>
        <p:grpSpPr>
          <a:xfrm>
            <a:off x="6098770" y="3582166"/>
            <a:ext cx="5388746" cy="2532355"/>
            <a:chOff x="6096000" y="2254929"/>
            <a:chExt cx="5388746" cy="2532355"/>
          </a:xfrm>
        </p:grpSpPr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E6D7F2A9-719E-4AF7-96ED-5EC863A4747A}"/>
                </a:ext>
              </a:extLst>
            </p:cNvPr>
            <p:cNvSpPr/>
            <p:nvPr/>
          </p:nvSpPr>
          <p:spPr>
            <a:xfrm>
              <a:off x="6096000" y="3480047"/>
              <a:ext cx="541538" cy="319596"/>
            </a:xfrm>
            <a:prstGeom prst="rightArrow">
              <a:avLst/>
            </a:prstGeom>
            <a:solidFill>
              <a:srgbClr val="E4C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7E4E07F-D54B-4C37-98EA-766C506D8513}"/>
                </a:ext>
              </a:extLst>
            </p:cNvPr>
            <p:cNvSpPr/>
            <p:nvPr/>
          </p:nvSpPr>
          <p:spPr>
            <a:xfrm>
              <a:off x="7099177" y="2254929"/>
              <a:ext cx="4385569" cy="25323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FECF7FA-589E-4063-A62E-81E6DF481693}"/>
              </a:ext>
            </a:extLst>
          </p:cNvPr>
          <p:cNvGrpSpPr/>
          <p:nvPr/>
        </p:nvGrpSpPr>
        <p:grpSpPr>
          <a:xfrm>
            <a:off x="7438933" y="4331808"/>
            <a:ext cx="1730172" cy="1278799"/>
            <a:chOff x="7438933" y="4331808"/>
            <a:chExt cx="1730172" cy="1278799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34F8BC3-F5F0-4440-874A-0A6FA49CA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8933" y="4331808"/>
              <a:ext cx="848591" cy="848591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EFAB12A-A698-4E49-9634-C021DE960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943" y="4515445"/>
              <a:ext cx="1095162" cy="1095162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C33D167-443C-4549-90EF-B55AC918EEEC}"/>
              </a:ext>
            </a:extLst>
          </p:cNvPr>
          <p:cNvSpPr txBox="1"/>
          <p:nvPr/>
        </p:nvSpPr>
        <p:spPr>
          <a:xfrm>
            <a:off x="9115295" y="4726221"/>
            <a:ext cx="45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endParaRPr lang="ko-KR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7603A95E-3FB5-4A61-A694-D6904434C6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44" y="4410717"/>
            <a:ext cx="1095162" cy="109516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8B11F21-D2F1-4AD1-92D1-57E6A1B981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967" y="1524462"/>
            <a:ext cx="5035732" cy="37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848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5" grpId="0"/>
      <p:bldP spid="45" grpId="1"/>
      <p:bldP spid="46" grpId="0"/>
      <p:bldP spid="46" grpId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C67F74-BF60-4820-A1BD-17B7E1C32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4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A89496-0EC6-48CC-9DCF-5DC95C57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FC54C91-D92F-4F16-932C-0D7DC6A7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1" y="7467"/>
            <a:ext cx="5212532" cy="13168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129FB6F-852B-48CD-BC66-9D3653269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5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75EB68-93DD-479C-BE97-103EED28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1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894C237-BB13-4D78-B221-DDA6AD4A3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30" t="21287" r="29437" b="38760"/>
          <a:stretch/>
        </p:blipFill>
        <p:spPr>
          <a:xfrm>
            <a:off x="3491023" y="1704398"/>
            <a:ext cx="5209955" cy="27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18</Words>
  <Application>Microsoft Office PowerPoint</Application>
  <PresentationFormat>와이드스크린</PresentationFormat>
  <Paragraphs>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DX시인과나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 yeon lim</dc:creator>
  <cp:lastModifiedBy>jae yeon lim</cp:lastModifiedBy>
  <cp:revision>74</cp:revision>
  <dcterms:created xsi:type="dcterms:W3CDTF">2019-03-15T16:09:20Z</dcterms:created>
  <dcterms:modified xsi:type="dcterms:W3CDTF">2019-05-01T02:15:25Z</dcterms:modified>
</cp:coreProperties>
</file>