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A4A69-B56C-4767-9614-4FFD76887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1C33A-5E6A-40C7-9B74-C6A6028AF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F729B-BF94-493E-999F-8D0D5644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6FC2F-9289-49CA-BD70-6A84F1DD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D642-F4F5-4A14-8629-35AC50F7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699B4-A41C-4B15-AD57-5411E700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549986-62A3-404B-AE1A-3599776DF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5DD5F-1C95-4CE1-A88B-9A11D13D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3009F-ADAA-450F-A4D3-EEAB6003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BFC51-5990-4310-B507-8BE5519E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5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64350F-2A24-4DD2-8BC6-70BEFB238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2B3A5-D172-4D68-AFD7-531FE064C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06604-6697-4EF8-B6A5-5C5A6BD1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373C6-1727-4EA4-A43E-B5622831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2F591-0D47-44ED-9F70-C353310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9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34B7-1775-4693-8B8D-85B1C618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8A949-1EA8-485E-A3C7-FAB031CF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99FAE-C383-4FC0-831A-F56618AE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D35CE-D6E8-4E6C-A534-64364A80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FBB9F-3EE6-4296-8F43-F0823BD2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7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5E3E9-A804-4D99-83C9-91AF13F9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44EDE-AACD-47B0-A84D-A09041A2C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1A4CE-19E3-4852-81C1-AB4D47AC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55A91-A4B7-49FA-8C16-C73E3E70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F8994-1323-42B7-8A57-3DD9F969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568A8-539F-4A5D-A2D8-E86C286B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E25A0-F41C-4248-ACF3-455BE9AD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2BA0D-C7F6-4891-8F46-6AD48195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4B59D-03EF-45C9-B61E-B1BD122A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E5E705-FB2C-431A-9D48-88094A03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F4F9C-1407-4DC7-9D8A-82FFFBC3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7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5140-B88E-46CD-BBC6-0093367F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8EE02-273E-446C-9B54-0B6D328A9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D6E0A-B6B1-4326-AD03-E821516A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A1D991-2CFD-457E-9DE0-7DD20BDF5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C7C703-7ED8-4E52-B38C-2F942898D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F459B-1E69-42E1-887C-34FF5092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93DF1C-0372-4EF1-9356-F77BBF8B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5A317F-420C-4D28-B636-3059F97B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4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20E80-04E4-4D9B-9359-AD59998E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3A4687-B72B-4343-AE51-0DCDB610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82265D-21FA-4A64-9F3A-D85800C5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E5ADC2-BD50-4740-8C6C-568011D0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F39054-0928-4B68-A7D1-F503266B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4C2C9A-6AD1-4E53-8FDD-BC9FD46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757D9-77BF-4C83-BDE0-63639C8F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6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7552C-7541-4236-A0F8-CC0DB8EC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9DBC5-C253-4ED6-A9FA-492B5A33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B59A7-C1C1-4C32-A185-A686DC680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AF093-D89C-4A5C-9318-6E7D038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E952C-862B-4C66-B54E-61C3817D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3ABC4-8859-45E8-9967-917C7955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9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704FA-238F-4111-ABFA-2DC7D8E0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5F35DF-1569-4A0A-8FE4-504574C5B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56B9F6-49EE-424A-96D7-B30E8A13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1C0AB1-74EC-4483-AAC1-23F9883D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268FB-6A3A-4239-AC76-05145F3B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7BE56-7275-49B3-A833-DE141432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87B68A-78E7-4661-9CD4-1B053C5D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752D-97C4-42AD-A2DF-9F0D061D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75815-60C7-4BEB-9B2C-68C3E03C1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1493-A2E9-493A-8EC6-1C4BFDF0D5F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939C4-4888-43CE-9C94-5B35DB038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5F800-D779-4CC5-A4F1-6C012FFAF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DD5A-5B5C-4121-98F8-C2C4FD677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7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93447-3273-462D-917F-030F12AD2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701-9491-4B7F-A807-462292FA58E8}"/>
              </a:ext>
            </a:extLst>
          </p:cNvPr>
          <p:cNvSpPr txBox="1"/>
          <p:nvPr/>
        </p:nvSpPr>
        <p:spPr>
          <a:xfrm>
            <a:off x="414869" y="355600"/>
            <a:ext cx="3369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Contents</a:t>
            </a:r>
            <a:endParaRPr lang="ko-KR" altLang="en-US" sz="40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D585C-C058-4AD2-9C3B-7AEAD3BA2037}"/>
              </a:ext>
            </a:extLst>
          </p:cNvPr>
          <p:cNvSpPr/>
          <p:nvPr/>
        </p:nvSpPr>
        <p:spPr>
          <a:xfrm>
            <a:off x="4517692" y="3633329"/>
            <a:ext cx="1510246" cy="2879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3BD422-AB4C-4C01-B440-E151B40C0383}"/>
              </a:ext>
            </a:extLst>
          </p:cNvPr>
          <p:cNvGrpSpPr/>
          <p:nvPr/>
        </p:nvGrpSpPr>
        <p:grpSpPr>
          <a:xfrm>
            <a:off x="1600518" y="1591722"/>
            <a:ext cx="5994146" cy="4095708"/>
            <a:chOff x="1600518" y="2128101"/>
            <a:chExt cx="5994146" cy="409570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D847237-2C27-49C1-979E-BFD2620B918D}"/>
                </a:ext>
              </a:extLst>
            </p:cNvPr>
            <p:cNvGrpSpPr/>
            <p:nvPr/>
          </p:nvGrpSpPr>
          <p:grpSpPr>
            <a:xfrm>
              <a:off x="1600518" y="2128101"/>
              <a:ext cx="5994146" cy="3008528"/>
              <a:chOff x="979257" y="2054637"/>
              <a:chExt cx="5994146" cy="274757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855B55-0C53-44DC-9A1B-C2F98152C5CE}"/>
                  </a:ext>
                </a:extLst>
              </p:cNvPr>
              <p:cNvSpPr txBox="1"/>
              <p:nvPr/>
            </p:nvSpPr>
            <p:spPr>
              <a:xfrm>
                <a:off x="979257" y="2054637"/>
                <a:ext cx="59941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1. Application Operating</a:t>
                </a:r>
                <a:endParaRPr lang="ko-KR" altLang="en-US" sz="2000" dirty="0">
                  <a:latin typeface="Arial Black" panose="020B0A04020102020204" pitchFamily="34" charset="0"/>
                  <a:cs typeface="Cul De Sac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F4D6D-6FFF-45BA-933F-9687F57A5D0B}"/>
                  </a:ext>
                </a:extLst>
              </p:cNvPr>
              <p:cNvSpPr txBox="1"/>
              <p:nvPr/>
            </p:nvSpPr>
            <p:spPr>
              <a:xfrm>
                <a:off x="979257" y="3054064"/>
                <a:ext cx="5994146" cy="1152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2. </a:t>
                </a:r>
                <a:r>
                  <a:rPr lang="en-US" altLang="ko-KR" sz="2000" u="sng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Application Testing</a:t>
                </a:r>
              </a:p>
              <a:p>
                <a:endParaRPr lang="en-US" altLang="ko-KR" sz="2000" dirty="0">
                  <a:latin typeface="Arial Black" panose="020B0A04020102020204" pitchFamily="34" charset="0"/>
                  <a:ea typeface="Cul De Sac" pitchFamily="2" charset="0"/>
                  <a:cs typeface="Cul De Sac" pitchFamily="2" charset="0"/>
                </a:endParaRPr>
              </a:p>
              <a:p>
                <a:r>
                  <a:rPr lang="en-US" altLang="ko-KR" sz="20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			</a:t>
                </a:r>
                <a:r>
                  <a:rPr lang="en-US" altLang="ko-KR" sz="16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- Application Problem</a:t>
                </a:r>
              </a:p>
              <a:p>
                <a:r>
                  <a:rPr lang="en-US" altLang="ko-KR" sz="16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			- Testing Plan</a:t>
                </a:r>
                <a:endParaRPr lang="ko-KR" altLang="en-US" sz="2000" dirty="0">
                  <a:latin typeface="Arial Black" panose="020B0A04020102020204" pitchFamily="34" charset="0"/>
                  <a:cs typeface="Cul De Sac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B00E7D-99A0-4D29-88F0-A0B31CE45C95}"/>
                  </a:ext>
                </a:extLst>
              </p:cNvPr>
              <p:cNvSpPr txBox="1"/>
              <p:nvPr/>
            </p:nvSpPr>
            <p:spPr>
              <a:xfrm>
                <a:off x="979257" y="4436807"/>
                <a:ext cx="5994146" cy="36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 Black" panose="020B0A04020102020204" pitchFamily="34" charset="0"/>
                    <a:ea typeface="Cul De Sac" pitchFamily="2" charset="0"/>
                    <a:cs typeface="Cul De Sac" pitchFamily="2" charset="0"/>
                  </a:rPr>
                  <a:t>3. The Progress of Mentoring </a:t>
                </a:r>
                <a:endParaRPr lang="ko-KR" altLang="en-US" sz="2000" dirty="0">
                  <a:latin typeface="Arial Black" panose="020B0A04020102020204" pitchFamily="34" charset="0"/>
                  <a:cs typeface="Cul De Sac" pitchFamily="2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1F63C4-AA63-4D3C-A992-173132CBF0AC}"/>
                </a:ext>
              </a:extLst>
            </p:cNvPr>
            <p:cNvSpPr txBox="1"/>
            <p:nvPr/>
          </p:nvSpPr>
          <p:spPr>
            <a:xfrm>
              <a:off x="1600518" y="5823699"/>
              <a:ext cx="59941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rial Black" panose="020B0A04020102020204" pitchFamily="34" charset="0"/>
                  <a:ea typeface="Cul De Sac" pitchFamily="2" charset="0"/>
                  <a:cs typeface="Cul De Sac" pitchFamily="2" charset="0"/>
                </a:rPr>
                <a:t>4. Milestone</a:t>
              </a:r>
              <a:endParaRPr lang="ko-KR" altLang="en-US" sz="2000" dirty="0">
                <a:latin typeface="Arial Black" panose="020B0A04020102020204" pitchFamily="34" charset="0"/>
                <a:cs typeface="Cul De Sac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79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88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B93447-3273-462D-917F-030F12AD27B5}"/>
              </a:ext>
            </a:extLst>
          </p:cNvPr>
          <p:cNvSpPr/>
          <p:nvPr/>
        </p:nvSpPr>
        <p:spPr>
          <a:xfrm>
            <a:off x="-8467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701-9491-4B7F-A807-462292FA58E8}"/>
              </a:ext>
            </a:extLst>
          </p:cNvPr>
          <p:cNvSpPr txBox="1"/>
          <p:nvPr/>
        </p:nvSpPr>
        <p:spPr>
          <a:xfrm>
            <a:off x="414869" y="355600"/>
            <a:ext cx="3369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rial Black" panose="020B0A04020102020204" pitchFamily="34" charset="0"/>
                <a:cs typeface="Cul De Sac" pitchFamily="2" charset="0"/>
              </a:rPr>
              <a:t>Milestone</a:t>
            </a:r>
            <a:endParaRPr lang="ko-KR" altLang="en-US" sz="40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18118-E372-44A8-9C05-94A56CC7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27" y="1622354"/>
            <a:ext cx="85229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8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E3874A-85AE-4415-A4B4-B88A3C68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8" y="101600"/>
            <a:ext cx="5994146" cy="5994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89714-2490-4C32-B20B-1E19EB17531B}"/>
              </a:ext>
            </a:extLst>
          </p:cNvPr>
          <p:cNvSpPr/>
          <p:nvPr/>
        </p:nvSpPr>
        <p:spPr>
          <a:xfrm>
            <a:off x="237065" y="254000"/>
            <a:ext cx="11717867" cy="62484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09E2-0111-40C8-A589-6C56425C686F}"/>
              </a:ext>
            </a:extLst>
          </p:cNvPr>
          <p:cNvSpPr txBox="1"/>
          <p:nvPr/>
        </p:nvSpPr>
        <p:spPr>
          <a:xfrm>
            <a:off x="4829217" y="1970574"/>
            <a:ext cx="384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KALDI</a:t>
            </a:r>
            <a:endParaRPr lang="ko-KR" altLang="en-US" sz="7200" dirty="0">
              <a:latin typeface="Arial Black" panose="020B0A04020102020204" pitchFamily="34" charset="0"/>
              <a:cs typeface="Cul De Sac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16630-A275-47F1-9D0E-9656663A2965}"/>
              </a:ext>
            </a:extLst>
          </p:cNvPr>
          <p:cNvSpPr txBox="1"/>
          <p:nvPr/>
        </p:nvSpPr>
        <p:spPr>
          <a:xfrm>
            <a:off x="9067803" y="5338098"/>
            <a:ext cx="2683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rial Black" panose="020B0A04020102020204" pitchFamily="34" charset="0"/>
                <a:ea typeface="Cul De Sac" pitchFamily="2" charset="0"/>
                <a:cs typeface="Cul De Sac" pitchFamily="2" charset="0"/>
              </a:rPr>
              <a:t>Q &amp; A</a:t>
            </a:r>
            <a:endParaRPr lang="ko-KR" altLang="en-US" sz="6000" dirty="0">
              <a:latin typeface="Arial Black" panose="020B0A04020102020204" pitchFamily="34" charset="0"/>
              <a:cs typeface="Cul De Sa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8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yeon lim</dc:creator>
  <cp:lastModifiedBy>jae yeon lim</cp:lastModifiedBy>
  <cp:revision>9</cp:revision>
  <dcterms:created xsi:type="dcterms:W3CDTF">2019-04-09T10:53:27Z</dcterms:created>
  <dcterms:modified xsi:type="dcterms:W3CDTF">2019-05-21T12:11:36Z</dcterms:modified>
</cp:coreProperties>
</file>