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60" r:id="rId3"/>
    <p:sldId id="282" r:id="rId4"/>
    <p:sldId id="269" r:id="rId5"/>
    <p:sldId id="270" r:id="rId6"/>
    <p:sldId id="276" r:id="rId7"/>
    <p:sldId id="278" r:id="rId8"/>
    <p:sldId id="285" r:id="rId9"/>
    <p:sldId id="275" r:id="rId10"/>
    <p:sldId id="265" r:id="rId11"/>
    <p:sldId id="274" r:id="rId12"/>
    <p:sldId id="287" r:id="rId13"/>
    <p:sldId id="286" r:id="rId14"/>
    <p:sldId id="273" r:id="rId15"/>
    <p:sldId id="281" r:id="rId16"/>
    <p:sldId id="257" r:id="rId17"/>
    <p:sldId id="256" r:id="rId18"/>
    <p:sldId id="258" r:id="rId19"/>
    <p:sldId id="284" r:id="rId20"/>
    <p:sldId id="283" r:id="rId21"/>
    <p:sldId id="279" r:id="rId22"/>
    <p:sldId id="280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EB3"/>
    <a:srgbClr val="604936"/>
    <a:srgbClr val="A6816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32E3A-92C6-4D9D-B26E-F49CC73E129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A034DFA-8BB8-4A55-8CCB-227209709F01}">
      <dgm:prSet phldrT="[텍스트]"/>
      <dgm:spPr/>
      <dgm:t>
        <a:bodyPr/>
        <a:lstStyle/>
        <a:p>
          <a:pPr latinLnBrk="1"/>
          <a:r>
            <a:rPr lang="en-US" altLang="ko-KR" dirty="0"/>
            <a:t>Hyo Bin</a:t>
          </a:r>
          <a:endParaRPr lang="ko-KR" altLang="en-US" dirty="0"/>
        </a:p>
      </dgm:t>
    </dgm:pt>
    <dgm:pt modelId="{531ABF29-0720-4E3B-9375-89A5F4077188}" type="parTrans" cxnId="{15B3DA1F-8C66-44EB-B97F-F2BC48D09ABE}">
      <dgm:prSet/>
      <dgm:spPr/>
      <dgm:t>
        <a:bodyPr/>
        <a:lstStyle/>
        <a:p>
          <a:pPr latinLnBrk="1"/>
          <a:endParaRPr lang="ko-KR" altLang="en-US"/>
        </a:p>
      </dgm:t>
    </dgm:pt>
    <dgm:pt modelId="{F90E5F23-CB81-4A01-88F5-2FD99BAF1011}" type="sibTrans" cxnId="{15B3DA1F-8C66-44EB-B97F-F2BC48D09ABE}">
      <dgm:prSet/>
      <dgm:spPr/>
      <dgm:t>
        <a:bodyPr/>
        <a:lstStyle/>
        <a:p>
          <a:pPr latinLnBrk="1"/>
          <a:endParaRPr lang="ko-KR" altLang="en-US"/>
        </a:p>
      </dgm:t>
    </dgm:pt>
    <dgm:pt modelId="{9CADE4D5-6D3F-48A9-906A-34261EA38EE0}">
      <dgm:prSet phldrT="[텍스트]"/>
      <dgm:spPr/>
      <dgm:t>
        <a:bodyPr/>
        <a:lstStyle/>
        <a:p>
          <a:pPr latinLnBrk="1"/>
          <a:r>
            <a:rPr lang="en-US" altLang="ko-KR" dirty="0"/>
            <a:t>Consumption Management</a:t>
          </a:r>
          <a:endParaRPr lang="ko-KR" altLang="en-US" dirty="0"/>
        </a:p>
      </dgm:t>
    </dgm:pt>
    <dgm:pt modelId="{9654D76E-73CA-4953-BE8F-E7681E598692}" type="parTrans" cxnId="{79E6C8CE-7BF0-4CBB-BCEC-EBA9107E9CBA}">
      <dgm:prSet/>
      <dgm:spPr/>
      <dgm:t>
        <a:bodyPr/>
        <a:lstStyle/>
        <a:p>
          <a:pPr latinLnBrk="1"/>
          <a:endParaRPr lang="ko-KR" altLang="en-US"/>
        </a:p>
      </dgm:t>
    </dgm:pt>
    <dgm:pt modelId="{263FAC75-4230-4173-B277-538F51E1C6FD}" type="sibTrans" cxnId="{79E6C8CE-7BF0-4CBB-BCEC-EBA9107E9CBA}">
      <dgm:prSet/>
      <dgm:spPr/>
      <dgm:t>
        <a:bodyPr/>
        <a:lstStyle/>
        <a:p>
          <a:pPr latinLnBrk="1"/>
          <a:endParaRPr lang="ko-KR" altLang="en-US"/>
        </a:p>
      </dgm:t>
    </dgm:pt>
    <dgm:pt modelId="{B966EB34-200C-4F44-8295-D7E575FBE7BC}">
      <dgm:prSet phldrT="[텍스트]"/>
      <dgm:spPr/>
      <dgm:t>
        <a:bodyPr/>
        <a:lstStyle/>
        <a:p>
          <a:pPr latinLnBrk="1"/>
          <a:r>
            <a:rPr lang="en-US" altLang="ko-KR" dirty="0" err="1"/>
            <a:t>Geun</a:t>
          </a:r>
          <a:r>
            <a:rPr lang="en-US" altLang="ko-KR" dirty="0"/>
            <a:t> Hwa</a:t>
          </a:r>
          <a:endParaRPr lang="ko-KR" altLang="en-US" dirty="0"/>
        </a:p>
      </dgm:t>
    </dgm:pt>
    <dgm:pt modelId="{7407EF73-90CF-48E7-9B99-02B00C041E89}" type="parTrans" cxnId="{B0F9F571-FB63-4D52-BF3A-FF0CAFC67FCE}">
      <dgm:prSet/>
      <dgm:spPr/>
      <dgm:t>
        <a:bodyPr/>
        <a:lstStyle/>
        <a:p>
          <a:pPr latinLnBrk="1"/>
          <a:endParaRPr lang="ko-KR" altLang="en-US"/>
        </a:p>
      </dgm:t>
    </dgm:pt>
    <dgm:pt modelId="{799D2CFA-197A-4A24-9BB3-4D2360363F68}" type="sibTrans" cxnId="{B0F9F571-FB63-4D52-BF3A-FF0CAFC67FCE}">
      <dgm:prSet/>
      <dgm:spPr/>
      <dgm:t>
        <a:bodyPr/>
        <a:lstStyle/>
        <a:p>
          <a:pPr latinLnBrk="1"/>
          <a:endParaRPr lang="ko-KR" altLang="en-US"/>
        </a:p>
      </dgm:t>
    </dgm:pt>
    <dgm:pt modelId="{E8CEA118-C8BD-4901-8F82-129E37244A40}">
      <dgm:prSet phldrT="[텍스트]"/>
      <dgm:spPr/>
      <dgm:t>
        <a:bodyPr/>
        <a:lstStyle/>
        <a:p>
          <a:pPr latinLnBrk="1"/>
          <a:r>
            <a:rPr lang="en-US" altLang="ko-KR" dirty="0"/>
            <a:t>Global Positioning System</a:t>
          </a:r>
          <a:endParaRPr lang="ko-KR" altLang="en-US" dirty="0"/>
        </a:p>
      </dgm:t>
    </dgm:pt>
    <dgm:pt modelId="{B1ED8125-1B68-47F5-8554-4254077F2629}" type="parTrans" cxnId="{9199BB54-43F1-423C-AB08-F7DDAEF7BBA4}">
      <dgm:prSet/>
      <dgm:spPr/>
      <dgm:t>
        <a:bodyPr/>
        <a:lstStyle/>
        <a:p>
          <a:pPr latinLnBrk="1"/>
          <a:endParaRPr lang="ko-KR" altLang="en-US"/>
        </a:p>
      </dgm:t>
    </dgm:pt>
    <dgm:pt modelId="{78BA93E8-E8D0-4A78-AA55-267F0FDE30A3}" type="sibTrans" cxnId="{9199BB54-43F1-423C-AB08-F7DDAEF7BBA4}">
      <dgm:prSet/>
      <dgm:spPr/>
      <dgm:t>
        <a:bodyPr/>
        <a:lstStyle/>
        <a:p>
          <a:pPr latinLnBrk="1"/>
          <a:endParaRPr lang="ko-KR" altLang="en-US"/>
        </a:p>
      </dgm:t>
    </dgm:pt>
    <dgm:pt modelId="{58CA193D-AEA5-46A1-8660-A1B68BC972DD}">
      <dgm:prSet phldrT="[텍스트]"/>
      <dgm:spPr/>
      <dgm:t>
        <a:bodyPr/>
        <a:lstStyle/>
        <a:p>
          <a:pPr latinLnBrk="1"/>
          <a:r>
            <a:rPr lang="en-US" altLang="ko-KR" dirty="0"/>
            <a:t>Jae Hyeon</a:t>
          </a:r>
        </a:p>
      </dgm:t>
    </dgm:pt>
    <dgm:pt modelId="{C82C30DE-99AB-45F3-BA86-19DE9A55C588}" type="parTrans" cxnId="{90610EC6-5AA3-4572-9C3A-9C821DB0B2B1}">
      <dgm:prSet/>
      <dgm:spPr/>
      <dgm:t>
        <a:bodyPr/>
        <a:lstStyle/>
        <a:p>
          <a:pPr latinLnBrk="1"/>
          <a:endParaRPr lang="ko-KR" altLang="en-US"/>
        </a:p>
      </dgm:t>
    </dgm:pt>
    <dgm:pt modelId="{98C6FD62-54E5-4F1C-9059-250A9FEFFACB}" type="sibTrans" cxnId="{90610EC6-5AA3-4572-9C3A-9C821DB0B2B1}">
      <dgm:prSet/>
      <dgm:spPr/>
      <dgm:t>
        <a:bodyPr/>
        <a:lstStyle/>
        <a:p>
          <a:pPr latinLnBrk="1"/>
          <a:endParaRPr lang="ko-KR" altLang="en-US"/>
        </a:p>
      </dgm:t>
    </dgm:pt>
    <dgm:pt modelId="{BB0EB94B-7DFB-456D-A13F-3B7325CD2AA8}">
      <dgm:prSet phldrT="[텍스트]"/>
      <dgm:spPr/>
      <dgm:t>
        <a:bodyPr/>
        <a:lstStyle/>
        <a:p>
          <a:pPr latinLnBrk="1"/>
          <a:r>
            <a:rPr lang="en-US" altLang="ko-KR" dirty="0"/>
            <a:t>Alarm Function</a:t>
          </a:r>
          <a:endParaRPr lang="ko-KR" altLang="en-US" dirty="0"/>
        </a:p>
      </dgm:t>
    </dgm:pt>
    <dgm:pt modelId="{6ECEB526-05FA-4814-AAF9-DD903F17BA31}" type="parTrans" cxnId="{5CD3156E-39FF-4E54-B51B-4BB498E1F553}">
      <dgm:prSet/>
      <dgm:spPr/>
      <dgm:t>
        <a:bodyPr/>
        <a:lstStyle/>
        <a:p>
          <a:pPr latinLnBrk="1"/>
          <a:endParaRPr lang="ko-KR" altLang="en-US"/>
        </a:p>
      </dgm:t>
    </dgm:pt>
    <dgm:pt modelId="{0C65854A-FC7A-42BB-ACDC-90A3F9524AA4}" type="sibTrans" cxnId="{5CD3156E-39FF-4E54-B51B-4BB498E1F553}">
      <dgm:prSet/>
      <dgm:spPr/>
      <dgm:t>
        <a:bodyPr/>
        <a:lstStyle/>
        <a:p>
          <a:pPr latinLnBrk="1"/>
          <a:endParaRPr lang="ko-KR" altLang="en-US"/>
        </a:p>
      </dgm:t>
    </dgm:pt>
    <dgm:pt modelId="{9AD7F36E-40BE-4BD2-BC44-4BAABD2C5C78}">
      <dgm:prSet phldrT="[텍스트]"/>
      <dgm:spPr/>
      <dgm:t>
        <a:bodyPr/>
        <a:lstStyle/>
        <a:p>
          <a:pPr latinLnBrk="1"/>
          <a:r>
            <a:rPr lang="en-US" altLang="ko-KR" dirty="0"/>
            <a:t>Jae Yeon</a:t>
          </a:r>
          <a:endParaRPr lang="ko-KR" altLang="en-US" dirty="0"/>
        </a:p>
      </dgm:t>
    </dgm:pt>
    <dgm:pt modelId="{A6EA8BB9-C2FE-4B30-987C-08A78984C846}" type="parTrans" cxnId="{B1CF0074-16DE-46C2-AA3D-1BF2E1283A8E}">
      <dgm:prSet/>
      <dgm:spPr/>
      <dgm:t>
        <a:bodyPr/>
        <a:lstStyle/>
        <a:p>
          <a:pPr latinLnBrk="1"/>
          <a:endParaRPr lang="ko-KR" altLang="en-US"/>
        </a:p>
      </dgm:t>
    </dgm:pt>
    <dgm:pt modelId="{F6191745-100D-4820-A105-98AB7CA8DF9F}" type="sibTrans" cxnId="{B1CF0074-16DE-46C2-AA3D-1BF2E1283A8E}">
      <dgm:prSet/>
      <dgm:spPr/>
      <dgm:t>
        <a:bodyPr/>
        <a:lstStyle/>
        <a:p>
          <a:pPr latinLnBrk="1"/>
          <a:endParaRPr lang="ko-KR" altLang="en-US"/>
        </a:p>
      </dgm:t>
    </dgm:pt>
    <dgm:pt modelId="{E220B08A-F4D9-47F2-A2F2-002D1BB0F1D1}">
      <dgm:prSet phldrT="[텍스트]"/>
      <dgm:spPr/>
      <dgm:t>
        <a:bodyPr/>
        <a:lstStyle/>
        <a:p>
          <a:pPr latinLnBrk="1"/>
          <a:r>
            <a:rPr lang="en-US" altLang="ko-KR" dirty="0"/>
            <a:t>Log in, Register</a:t>
          </a:r>
          <a:endParaRPr lang="ko-KR" altLang="en-US" dirty="0"/>
        </a:p>
      </dgm:t>
    </dgm:pt>
    <dgm:pt modelId="{599AC951-1A27-4B96-898F-1E1E5EC3F8EF}" type="parTrans" cxnId="{F025A457-0F8C-47C9-B204-2D2E1770A3BF}">
      <dgm:prSet/>
      <dgm:spPr/>
      <dgm:t>
        <a:bodyPr/>
        <a:lstStyle/>
        <a:p>
          <a:pPr latinLnBrk="1"/>
          <a:endParaRPr lang="ko-KR" altLang="en-US"/>
        </a:p>
      </dgm:t>
    </dgm:pt>
    <dgm:pt modelId="{B9A857A7-E8FB-4FFD-AA53-CE2519BDF1D1}" type="sibTrans" cxnId="{F025A457-0F8C-47C9-B204-2D2E1770A3BF}">
      <dgm:prSet/>
      <dgm:spPr/>
      <dgm:t>
        <a:bodyPr/>
        <a:lstStyle/>
        <a:p>
          <a:pPr latinLnBrk="1"/>
          <a:endParaRPr lang="ko-KR" altLang="en-US"/>
        </a:p>
      </dgm:t>
    </dgm:pt>
    <dgm:pt modelId="{1FB6D908-16CA-4BEB-8601-6DCFD33CBA60}" type="pres">
      <dgm:prSet presAssocID="{21932E3A-92C6-4D9D-B26E-F49CC73E129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ECF48AA-4B75-4FE5-9256-8547C92D5B39}" type="pres">
      <dgm:prSet presAssocID="{21932E3A-92C6-4D9D-B26E-F49CC73E1291}" presName="cycle" presStyleCnt="0"/>
      <dgm:spPr/>
    </dgm:pt>
    <dgm:pt modelId="{70EF4157-0815-4870-BBAC-65E6965E6B27}" type="pres">
      <dgm:prSet presAssocID="{21932E3A-92C6-4D9D-B26E-F49CC73E1291}" presName="centerShape" presStyleCnt="0"/>
      <dgm:spPr/>
    </dgm:pt>
    <dgm:pt modelId="{E64C7C3B-D1DA-4009-A1F6-E6706E8322DF}" type="pres">
      <dgm:prSet presAssocID="{21932E3A-92C6-4D9D-B26E-F49CC73E1291}" presName="connSite" presStyleLbl="node1" presStyleIdx="0" presStyleCnt="5"/>
      <dgm:spPr/>
    </dgm:pt>
    <dgm:pt modelId="{9ACE2D84-E437-41A5-ACCB-897B1A19F153}" type="pres">
      <dgm:prSet presAssocID="{21932E3A-92C6-4D9D-B26E-F49CC73E1291}" presName="visibl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65C77B1E-3594-436D-A7D1-D038C462549E}" type="pres">
      <dgm:prSet presAssocID="{531ABF29-0720-4E3B-9375-89A5F4077188}" presName="Name25" presStyleLbl="parChTrans1D1" presStyleIdx="0" presStyleCnt="4"/>
      <dgm:spPr/>
    </dgm:pt>
    <dgm:pt modelId="{2AC6C721-3262-4B1E-9E0D-2AD2C628535A}" type="pres">
      <dgm:prSet presAssocID="{5A034DFA-8BB8-4A55-8CCB-227209709F01}" presName="node" presStyleCnt="0"/>
      <dgm:spPr/>
    </dgm:pt>
    <dgm:pt modelId="{341DE38A-7399-4DC6-8F3C-CE6F5B77EAE8}" type="pres">
      <dgm:prSet presAssocID="{5A034DFA-8BB8-4A55-8CCB-227209709F01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97B22886-6D10-4C9D-A0FD-4A124FD42D6E}" type="pres">
      <dgm:prSet presAssocID="{5A034DFA-8BB8-4A55-8CCB-227209709F01}" presName="childNode" presStyleLbl="revTx" presStyleIdx="0" presStyleCnt="4">
        <dgm:presLayoutVars>
          <dgm:bulletEnabled val="1"/>
        </dgm:presLayoutVars>
      </dgm:prSet>
      <dgm:spPr/>
    </dgm:pt>
    <dgm:pt modelId="{B80C745D-F965-4E9B-BA7B-2609DCC7ADB3}" type="pres">
      <dgm:prSet presAssocID="{7407EF73-90CF-48E7-9B99-02B00C041E89}" presName="Name25" presStyleLbl="parChTrans1D1" presStyleIdx="1" presStyleCnt="4"/>
      <dgm:spPr/>
    </dgm:pt>
    <dgm:pt modelId="{939B5F76-42C6-4D5B-9379-B78661CA8C4C}" type="pres">
      <dgm:prSet presAssocID="{B966EB34-200C-4F44-8295-D7E575FBE7BC}" presName="node" presStyleCnt="0"/>
      <dgm:spPr/>
    </dgm:pt>
    <dgm:pt modelId="{F0F77E15-FA84-4618-A7B0-01746443CC23}" type="pres">
      <dgm:prSet presAssocID="{B966EB34-200C-4F44-8295-D7E575FBE7BC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9326D7C5-D42C-456C-8012-55145D4472BF}" type="pres">
      <dgm:prSet presAssocID="{B966EB34-200C-4F44-8295-D7E575FBE7BC}" presName="childNode" presStyleLbl="revTx" presStyleIdx="1" presStyleCnt="4">
        <dgm:presLayoutVars>
          <dgm:bulletEnabled val="1"/>
        </dgm:presLayoutVars>
      </dgm:prSet>
      <dgm:spPr/>
    </dgm:pt>
    <dgm:pt modelId="{7CDF93C1-D2BC-4AC0-9054-9D69BA1AD8EF}" type="pres">
      <dgm:prSet presAssocID="{C82C30DE-99AB-45F3-BA86-19DE9A55C588}" presName="Name25" presStyleLbl="parChTrans1D1" presStyleIdx="2" presStyleCnt="4"/>
      <dgm:spPr/>
    </dgm:pt>
    <dgm:pt modelId="{3D5597B5-42DB-4B58-B1CB-571D30C00DE8}" type="pres">
      <dgm:prSet presAssocID="{58CA193D-AEA5-46A1-8660-A1B68BC972DD}" presName="node" presStyleCnt="0"/>
      <dgm:spPr/>
    </dgm:pt>
    <dgm:pt modelId="{17BC828B-B778-4D78-8270-0A3942B9A6FF}" type="pres">
      <dgm:prSet presAssocID="{58CA193D-AEA5-46A1-8660-A1B68BC972DD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CBE7E609-D21E-4825-B939-605F463CE8E8}" type="pres">
      <dgm:prSet presAssocID="{58CA193D-AEA5-46A1-8660-A1B68BC972DD}" presName="childNode" presStyleLbl="revTx" presStyleIdx="2" presStyleCnt="4">
        <dgm:presLayoutVars>
          <dgm:bulletEnabled val="1"/>
        </dgm:presLayoutVars>
      </dgm:prSet>
      <dgm:spPr/>
    </dgm:pt>
    <dgm:pt modelId="{A41CC9D7-C67B-4EF0-92F7-FADCC4E20E0C}" type="pres">
      <dgm:prSet presAssocID="{A6EA8BB9-C2FE-4B30-987C-08A78984C846}" presName="Name25" presStyleLbl="parChTrans1D1" presStyleIdx="3" presStyleCnt="4"/>
      <dgm:spPr/>
    </dgm:pt>
    <dgm:pt modelId="{E82E8685-B2E5-4FF6-B8C8-7CB3C459F2E2}" type="pres">
      <dgm:prSet presAssocID="{9AD7F36E-40BE-4BD2-BC44-4BAABD2C5C78}" presName="node" presStyleCnt="0"/>
      <dgm:spPr/>
    </dgm:pt>
    <dgm:pt modelId="{3C07C1FE-58E6-496C-B0A1-567E99650A2D}" type="pres">
      <dgm:prSet presAssocID="{9AD7F36E-40BE-4BD2-BC44-4BAABD2C5C78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F59E0F1C-C3E0-4BCA-BA35-DEC8858701F2}" type="pres">
      <dgm:prSet presAssocID="{9AD7F36E-40BE-4BD2-BC44-4BAABD2C5C78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1DA4831E-B68D-459E-BD9A-B68E188B345F}" type="presOf" srcId="{7407EF73-90CF-48E7-9B99-02B00C041E89}" destId="{B80C745D-F965-4E9B-BA7B-2609DCC7ADB3}" srcOrd="0" destOrd="0" presId="urn:microsoft.com/office/officeart/2005/8/layout/radial2"/>
    <dgm:cxn modelId="{15B3DA1F-8C66-44EB-B97F-F2BC48D09ABE}" srcId="{21932E3A-92C6-4D9D-B26E-F49CC73E1291}" destId="{5A034DFA-8BB8-4A55-8CCB-227209709F01}" srcOrd="0" destOrd="0" parTransId="{531ABF29-0720-4E3B-9375-89A5F4077188}" sibTransId="{F90E5F23-CB81-4A01-88F5-2FD99BAF1011}"/>
    <dgm:cxn modelId="{F7772D67-0682-41BF-8E76-0B5C5B91D3F2}" type="presOf" srcId="{A6EA8BB9-C2FE-4B30-987C-08A78984C846}" destId="{A41CC9D7-C67B-4EF0-92F7-FADCC4E20E0C}" srcOrd="0" destOrd="0" presId="urn:microsoft.com/office/officeart/2005/8/layout/radial2"/>
    <dgm:cxn modelId="{5CD3156E-39FF-4E54-B51B-4BB498E1F553}" srcId="{58CA193D-AEA5-46A1-8660-A1B68BC972DD}" destId="{BB0EB94B-7DFB-456D-A13F-3B7325CD2AA8}" srcOrd="0" destOrd="0" parTransId="{6ECEB526-05FA-4814-AAF9-DD903F17BA31}" sibTransId="{0C65854A-FC7A-42BB-ACDC-90A3F9524AA4}"/>
    <dgm:cxn modelId="{B0F9F571-FB63-4D52-BF3A-FF0CAFC67FCE}" srcId="{21932E3A-92C6-4D9D-B26E-F49CC73E1291}" destId="{B966EB34-200C-4F44-8295-D7E575FBE7BC}" srcOrd="1" destOrd="0" parTransId="{7407EF73-90CF-48E7-9B99-02B00C041E89}" sibTransId="{799D2CFA-197A-4A24-9BB3-4D2360363F68}"/>
    <dgm:cxn modelId="{B1CF0074-16DE-46C2-AA3D-1BF2E1283A8E}" srcId="{21932E3A-92C6-4D9D-B26E-F49CC73E1291}" destId="{9AD7F36E-40BE-4BD2-BC44-4BAABD2C5C78}" srcOrd="3" destOrd="0" parTransId="{A6EA8BB9-C2FE-4B30-987C-08A78984C846}" sibTransId="{F6191745-100D-4820-A105-98AB7CA8DF9F}"/>
    <dgm:cxn modelId="{120B7D74-1438-400E-8673-F02F7A2F6D82}" type="presOf" srcId="{BB0EB94B-7DFB-456D-A13F-3B7325CD2AA8}" destId="{CBE7E609-D21E-4825-B939-605F463CE8E8}" srcOrd="0" destOrd="0" presId="urn:microsoft.com/office/officeart/2005/8/layout/radial2"/>
    <dgm:cxn modelId="{9199BB54-43F1-423C-AB08-F7DDAEF7BBA4}" srcId="{B966EB34-200C-4F44-8295-D7E575FBE7BC}" destId="{E8CEA118-C8BD-4901-8F82-129E37244A40}" srcOrd="0" destOrd="0" parTransId="{B1ED8125-1B68-47F5-8554-4254077F2629}" sibTransId="{78BA93E8-E8D0-4A78-AA55-267F0FDE30A3}"/>
    <dgm:cxn modelId="{F025A457-0F8C-47C9-B204-2D2E1770A3BF}" srcId="{9AD7F36E-40BE-4BD2-BC44-4BAABD2C5C78}" destId="{E220B08A-F4D9-47F2-A2F2-002D1BB0F1D1}" srcOrd="0" destOrd="0" parTransId="{599AC951-1A27-4B96-898F-1E1E5EC3F8EF}" sibTransId="{B9A857A7-E8FB-4FFD-AA53-CE2519BDF1D1}"/>
    <dgm:cxn modelId="{CEE8999A-6D06-4DF4-A3B7-8AA31FCDA1E1}" type="presOf" srcId="{E220B08A-F4D9-47F2-A2F2-002D1BB0F1D1}" destId="{F59E0F1C-C3E0-4BCA-BA35-DEC8858701F2}" srcOrd="0" destOrd="0" presId="urn:microsoft.com/office/officeart/2005/8/layout/radial2"/>
    <dgm:cxn modelId="{C4BC9AA3-0D1E-4BDE-9C25-A8F9FADDE57C}" type="presOf" srcId="{5A034DFA-8BB8-4A55-8CCB-227209709F01}" destId="{341DE38A-7399-4DC6-8F3C-CE6F5B77EAE8}" srcOrd="0" destOrd="0" presId="urn:microsoft.com/office/officeart/2005/8/layout/radial2"/>
    <dgm:cxn modelId="{3404AEA9-C5E2-4DAD-BEF0-304CF62C698D}" type="presOf" srcId="{531ABF29-0720-4E3B-9375-89A5F4077188}" destId="{65C77B1E-3594-436D-A7D1-D038C462549E}" srcOrd="0" destOrd="0" presId="urn:microsoft.com/office/officeart/2005/8/layout/radial2"/>
    <dgm:cxn modelId="{5E3A5DAC-816C-45B4-A0FB-4088F9924667}" type="presOf" srcId="{B966EB34-200C-4F44-8295-D7E575FBE7BC}" destId="{F0F77E15-FA84-4618-A7B0-01746443CC23}" srcOrd="0" destOrd="0" presId="urn:microsoft.com/office/officeart/2005/8/layout/radial2"/>
    <dgm:cxn modelId="{27FE75C2-56C5-4A51-9ED6-D839D3FA203E}" type="presOf" srcId="{E8CEA118-C8BD-4901-8F82-129E37244A40}" destId="{9326D7C5-D42C-456C-8012-55145D4472BF}" srcOrd="0" destOrd="0" presId="urn:microsoft.com/office/officeart/2005/8/layout/radial2"/>
    <dgm:cxn modelId="{15F03AC5-6198-45DD-AA1F-7D1EB4CF53A4}" type="presOf" srcId="{9CADE4D5-6D3F-48A9-906A-34261EA38EE0}" destId="{97B22886-6D10-4C9D-A0FD-4A124FD42D6E}" srcOrd="0" destOrd="0" presId="urn:microsoft.com/office/officeart/2005/8/layout/radial2"/>
    <dgm:cxn modelId="{90610EC6-5AA3-4572-9C3A-9C821DB0B2B1}" srcId="{21932E3A-92C6-4D9D-B26E-F49CC73E1291}" destId="{58CA193D-AEA5-46A1-8660-A1B68BC972DD}" srcOrd="2" destOrd="0" parTransId="{C82C30DE-99AB-45F3-BA86-19DE9A55C588}" sibTransId="{98C6FD62-54E5-4F1C-9059-250A9FEFFACB}"/>
    <dgm:cxn modelId="{79E6C8CE-7BF0-4CBB-BCEC-EBA9107E9CBA}" srcId="{5A034DFA-8BB8-4A55-8CCB-227209709F01}" destId="{9CADE4D5-6D3F-48A9-906A-34261EA38EE0}" srcOrd="0" destOrd="0" parTransId="{9654D76E-73CA-4953-BE8F-E7681E598692}" sibTransId="{263FAC75-4230-4173-B277-538F51E1C6FD}"/>
    <dgm:cxn modelId="{8FE52DE5-8E66-4E92-9053-B186C534E9D3}" type="presOf" srcId="{C82C30DE-99AB-45F3-BA86-19DE9A55C588}" destId="{7CDF93C1-D2BC-4AC0-9054-9D69BA1AD8EF}" srcOrd="0" destOrd="0" presId="urn:microsoft.com/office/officeart/2005/8/layout/radial2"/>
    <dgm:cxn modelId="{46B637EC-7012-44C6-BEF8-475444C4F2CB}" type="presOf" srcId="{21932E3A-92C6-4D9D-B26E-F49CC73E1291}" destId="{1FB6D908-16CA-4BEB-8601-6DCFD33CBA60}" srcOrd="0" destOrd="0" presId="urn:microsoft.com/office/officeart/2005/8/layout/radial2"/>
    <dgm:cxn modelId="{E76A35F4-ABD1-4A02-AB26-E93F224F998F}" type="presOf" srcId="{58CA193D-AEA5-46A1-8660-A1B68BC972DD}" destId="{17BC828B-B778-4D78-8270-0A3942B9A6FF}" srcOrd="0" destOrd="0" presId="urn:microsoft.com/office/officeart/2005/8/layout/radial2"/>
    <dgm:cxn modelId="{3FFBD6F6-F36B-402E-B682-C632CCC45E16}" type="presOf" srcId="{9AD7F36E-40BE-4BD2-BC44-4BAABD2C5C78}" destId="{3C07C1FE-58E6-496C-B0A1-567E99650A2D}" srcOrd="0" destOrd="0" presId="urn:microsoft.com/office/officeart/2005/8/layout/radial2"/>
    <dgm:cxn modelId="{88ECD014-2A3A-4E3D-8883-EF2B396BF0C9}" type="presParOf" srcId="{1FB6D908-16CA-4BEB-8601-6DCFD33CBA60}" destId="{7ECF48AA-4B75-4FE5-9256-8547C92D5B39}" srcOrd="0" destOrd="0" presId="urn:microsoft.com/office/officeart/2005/8/layout/radial2"/>
    <dgm:cxn modelId="{566115DE-DCFC-4BAF-BF6B-E2E71ACF2B4B}" type="presParOf" srcId="{7ECF48AA-4B75-4FE5-9256-8547C92D5B39}" destId="{70EF4157-0815-4870-BBAC-65E6965E6B27}" srcOrd="0" destOrd="0" presId="urn:microsoft.com/office/officeart/2005/8/layout/radial2"/>
    <dgm:cxn modelId="{CF10CCD0-923B-4DCB-9E21-274F6BF8FD4C}" type="presParOf" srcId="{70EF4157-0815-4870-BBAC-65E6965E6B27}" destId="{E64C7C3B-D1DA-4009-A1F6-E6706E8322DF}" srcOrd="0" destOrd="0" presId="urn:microsoft.com/office/officeart/2005/8/layout/radial2"/>
    <dgm:cxn modelId="{EF1E03DE-47C0-4AEE-B7A3-758E696FF266}" type="presParOf" srcId="{70EF4157-0815-4870-BBAC-65E6965E6B27}" destId="{9ACE2D84-E437-41A5-ACCB-897B1A19F153}" srcOrd="1" destOrd="0" presId="urn:microsoft.com/office/officeart/2005/8/layout/radial2"/>
    <dgm:cxn modelId="{774307A2-99B3-44A8-9DED-DC90F75CA92B}" type="presParOf" srcId="{7ECF48AA-4B75-4FE5-9256-8547C92D5B39}" destId="{65C77B1E-3594-436D-A7D1-D038C462549E}" srcOrd="1" destOrd="0" presId="urn:microsoft.com/office/officeart/2005/8/layout/radial2"/>
    <dgm:cxn modelId="{6EDBB2DB-C7A0-4BD5-9D5B-7D16DB84E46D}" type="presParOf" srcId="{7ECF48AA-4B75-4FE5-9256-8547C92D5B39}" destId="{2AC6C721-3262-4B1E-9E0D-2AD2C628535A}" srcOrd="2" destOrd="0" presId="urn:microsoft.com/office/officeart/2005/8/layout/radial2"/>
    <dgm:cxn modelId="{C1656AA6-170D-4742-BE9F-4269565B460A}" type="presParOf" srcId="{2AC6C721-3262-4B1E-9E0D-2AD2C628535A}" destId="{341DE38A-7399-4DC6-8F3C-CE6F5B77EAE8}" srcOrd="0" destOrd="0" presId="urn:microsoft.com/office/officeart/2005/8/layout/radial2"/>
    <dgm:cxn modelId="{FDF23E23-11EE-472C-8877-1431FEDA825E}" type="presParOf" srcId="{2AC6C721-3262-4B1E-9E0D-2AD2C628535A}" destId="{97B22886-6D10-4C9D-A0FD-4A124FD42D6E}" srcOrd="1" destOrd="0" presId="urn:microsoft.com/office/officeart/2005/8/layout/radial2"/>
    <dgm:cxn modelId="{9C5E6C53-BD4C-40C6-AD06-A3F05CAED0BF}" type="presParOf" srcId="{7ECF48AA-4B75-4FE5-9256-8547C92D5B39}" destId="{B80C745D-F965-4E9B-BA7B-2609DCC7ADB3}" srcOrd="3" destOrd="0" presId="urn:microsoft.com/office/officeart/2005/8/layout/radial2"/>
    <dgm:cxn modelId="{8B7BD2A0-5346-4C73-AC57-7E5D85E2534E}" type="presParOf" srcId="{7ECF48AA-4B75-4FE5-9256-8547C92D5B39}" destId="{939B5F76-42C6-4D5B-9379-B78661CA8C4C}" srcOrd="4" destOrd="0" presId="urn:microsoft.com/office/officeart/2005/8/layout/radial2"/>
    <dgm:cxn modelId="{100FBED7-E1CB-4984-868C-0CE80C9402FB}" type="presParOf" srcId="{939B5F76-42C6-4D5B-9379-B78661CA8C4C}" destId="{F0F77E15-FA84-4618-A7B0-01746443CC23}" srcOrd="0" destOrd="0" presId="urn:microsoft.com/office/officeart/2005/8/layout/radial2"/>
    <dgm:cxn modelId="{E5EE517A-25C1-4147-BE94-9139AF731966}" type="presParOf" srcId="{939B5F76-42C6-4D5B-9379-B78661CA8C4C}" destId="{9326D7C5-D42C-456C-8012-55145D4472BF}" srcOrd="1" destOrd="0" presId="urn:microsoft.com/office/officeart/2005/8/layout/radial2"/>
    <dgm:cxn modelId="{F6D09FEE-64CC-4D38-9694-47BA01B53A73}" type="presParOf" srcId="{7ECF48AA-4B75-4FE5-9256-8547C92D5B39}" destId="{7CDF93C1-D2BC-4AC0-9054-9D69BA1AD8EF}" srcOrd="5" destOrd="0" presId="urn:microsoft.com/office/officeart/2005/8/layout/radial2"/>
    <dgm:cxn modelId="{0F88AD21-2C36-485E-892C-A3B183C4C6A0}" type="presParOf" srcId="{7ECF48AA-4B75-4FE5-9256-8547C92D5B39}" destId="{3D5597B5-42DB-4B58-B1CB-571D30C00DE8}" srcOrd="6" destOrd="0" presId="urn:microsoft.com/office/officeart/2005/8/layout/radial2"/>
    <dgm:cxn modelId="{EA7773F2-36DD-4849-8E4E-E20EF8D8E5C3}" type="presParOf" srcId="{3D5597B5-42DB-4B58-B1CB-571D30C00DE8}" destId="{17BC828B-B778-4D78-8270-0A3942B9A6FF}" srcOrd="0" destOrd="0" presId="urn:microsoft.com/office/officeart/2005/8/layout/radial2"/>
    <dgm:cxn modelId="{CC751ED6-F461-43D6-A319-2A912F4F7609}" type="presParOf" srcId="{3D5597B5-42DB-4B58-B1CB-571D30C00DE8}" destId="{CBE7E609-D21E-4825-B939-605F463CE8E8}" srcOrd="1" destOrd="0" presId="urn:microsoft.com/office/officeart/2005/8/layout/radial2"/>
    <dgm:cxn modelId="{F6F83930-0174-43EB-875A-67E26D7D0FEB}" type="presParOf" srcId="{7ECF48AA-4B75-4FE5-9256-8547C92D5B39}" destId="{A41CC9D7-C67B-4EF0-92F7-FADCC4E20E0C}" srcOrd="7" destOrd="0" presId="urn:microsoft.com/office/officeart/2005/8/layout/radial2"/>
    <dgm:cxn modelId="{7E7F6D21-D12B-4FA8-9D04-74B57C5AC2EC}" type="presParOf" srcId="{7ECF48AA-4B75-4FE5-9256-8547C92D5B39}" destId="{E82E8685-B2E5-4FF6-B8C8-7CB3C459F2E2}" srcOrd="8" destOrd="0" presId="urn:microsoft.com/office/officeart/2005/8/layout/radial2"/>
    <dgm:cxn modelId="{AFEAA3C6-EA82-4B30-9F08-EF89C2DCB187}" type="presParOf" srcId="{E82E8685-B2E5-4FF6-B8C8-7CB3C459F2E2}" destId="{3C07C1FE-58E6-496C-B0A1-567E99650A2D}" srcOrd="0" destOrd="0" presId="urn:microsoft.com/office/officeart/2005/8/layout/radial2"/>
    <dgm:cxn modelId="{AD0E73C9-D7D1-4FF3-97CA-EC7368B62C23}" type="presParOf" srcId="{E82E8685-B2E5-4FF6-B8C8-7CB3C459F2E2}" destId="{F59E0F1C-C3E0-4BCA-BA35-DEC8858701F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D91ED-0CA7-4B76-B114-4827A328C05D}" type="doc">
      <dgm:prSet loTypeId="urn:microsoft.com/office/officeart/2005/8/layout/cycle1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917D9CE9-2F2E-4E47-AF0B-A9CBA028BC79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88E873F0-1B64-4935-AA44-7BCBFCE78029}" type="parTrans" cxnId="{A1CF6E95-A045-4D08-893D-14B874AE0EAD}">
      <dgm:prSet/>
      <dgm:spPr/>
      <dgm:t>
        <a:bodyPr/>
        <a:lstStyle/>
        <a:p>
          <a:pPr latinLnBrk="1"/>
          <a:endParaRPr lang="ko-KR" altLang="en-US"/>
        </a:p>
      </dgm:t>
    </dgm:pt>
    <dgm:pt modelId="{65BB5072-7ED3-40E5-9F54-4F30DAF56A5D}" type="sibTrans" cxnId="{A1CF6E95-A045-4D08-893D-14B874AE0EAD}">
      <dgm:prSet/>
      <dgm:spPr/>
      <dgm:t>
        <a:bodyPr/>
        <a:lstStyle/>
        <a:p>
          <a:pPr latinLnBrk="1"/>
          <a:endParaRPr lang="ko-KR" altLang="en-US"/>
        </a:p>
      </dgm:t>
    </dgm:pt>
    <dgm:pt modelId="{98706FBD-0A1D-4606-9463-9861DB330B28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6E50B03B-483B-41E4-AD4D-0C1CF4D772BC}" type="parTrans" cxnId="{9A238B72-9764-4820-A3E6-BD65FDE3A686}">
      <dgm:prSet/>
      <dgm:spPr/>
      <dgm:t>
        <a:bodyPr/>
        <a:lstStyle/>
        <a:p>
          <a:pPr latinLnBrk="1"/>
          <a:endParaRPr lang="ko-KR" altLang="en-US"/>
        </a:p>
      </dgm:t>
    </dgm:pt>
    <dgm:pt modelId="{5A04BF0C-CCE7-43BC-A2BF-B92E67315BE9}" type="sibTrans" cxnId="{9A238B72-9764-4820-A3E6-BD65FDE3A686}">
      <dgm:prSet/>
      <dgm:spPr/>
      <dgm:t>
        <a:bodyPr/>
        <a:lstStyle/>
        <a:p>
          <a:pPr latinLnBrk="1"/>
          <a:endParaRPr lang="ko-KR" altLang="en-US"/>
        </a:p>
      </dgm:t>
    </dgm:pt>
    <dgm:pt modelId="{520903D1-E20C-4436-BC76-B3258374704C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C88696C3-2A33-493D-A268-BC2B5FDDF31E}" type="parTrans" cxnId="{CDA5345A-8608-46B7-ACB5-F418E89BBB71}">
      <dgm:prSet/>
      <dgm:spPr/>
      <dgm:t>
        <a:bodyPr/>
        <a:lstStyle/>
        <a:p>
          <a:pPr latinLnBrk="1"/>
          <a:endParaRPr lang="ko-KR" altLang="en-US"/>
        </a:p>
      </dgm:t>
    </dgm:pt>
    <dgm:pt modelId="{524D1CF5-6C10-4BF3-9E2B-E3C029ACD572}" type="sibTrans" cxnId="{CDA5345A-8608-46B7-ACB5-F418E89BBB71}">
      <dgm:prSet/>
      <dgm:spPr/>
      <dgm:t>
        <a:bodyPr/>
        <a:lstStyle/>
        <a:p>
          <a:pPr latinLnBrk="1"/>
          <a:endParaRPr lang="ko-KR" altLang="en-US"/>
        </a:p>
      </dgm:t>
    </dgm:pt>
    <dgm:pt modelId="{CAC0D8B7-9AD4-4B2A-A0FA-6A93FE2DB91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63BEE99-6297-4129-84A9-5AE11A5FB67D}" type="parTrans" cxnId="{51FBE66C-774B-4855-BA69-5532D03EB8B9}">
      <dgm:prSet/>
      <dgm:spPr/>
      <dgm:t>
        <a:bodyPr/>
        <a:lstStyle/>
        <a:p>
          <a:pPr latinLnBrk="1"/>
          <a:endParaRPr lang="ko-KR" altLang="en-US"/>
        </a:p>
      </dgm:t>
    </dgm:pt>
    <dgm:pt modelId="{9E45F88F-4108-478E-8F16-942BB23C4B74}" type="sibTrans" cxnId="{51FBE66C-774B-4855-BA69-5532D03EB8B9}">
      <dgm:prSet/>
      <dgm:spPr/>
      <dgm:t>
        <a:bodyPr/>
        <a:lstStyle/>
        <a:p>
          <a:pPr latinLnBrk="1"/>
          <a:endParaRPr lang="ko-KR" altLang="en-US"/>
        </a:p>
      </dgm:t>
    </dgm:pt>
    <dgm:pt modelId="{E49301B2-E9D7-4B51-BC20-96681D8B492D}" type="pres">
      <dgm:prSet presAssocID="{684D91ED-0CA7-4B76-B114-4827A328C05D}" presName="cycle" presStyleCnt="0">
        <dgm:presLayoutVars>
          <dgm:dir/>
          <dgm:resizeHandles val="exact"/>
        </dgm:presLayoutVars>
      </dgm:prSet>
      <dgm:spPr/>
    </dgm:pt>
    <dgm:pt modelId="{22EDB06D-5871-4F89-9BF5-4DA5DA3FB4A3}" type="pres">
      <dgm:prSet presAssocID="{917D9CE9-2F2E-4E47-AF0B-A9CBA028BC79}" presName="dummy" presStyleCnt="0"/>
      <dgm:spPr/>
    </dgm:pt>
    <dgm:pt modelId="{20EDF27E-A585-4AEB-B538-4207611D2E11}" type="pres">
      <dgm:prSet presAssocID="{917D9CE9-2F2E-4E47-AF0B-A9CBA028BC79}" presName="node" presStyleLbl="revTx" presStyleIdx="0" presStyleCnt="4">
        <dgm:presLayoutVars>
          <dgm:bulletEnabled val="1"/>
        </dgm:presLayoutVars>
      </dgm:prSet>
      <dgm:spPr/>
    </dgm:pt>
    <dgm:pt modelId="{ABD53AC1-7B93-46FC-AD08-1B1556EA26B3}" type="pres">
      <dgm:prSet presAssocID="{65BB5072-7ED3-40E5-9F54-4F30DAF56A5D}" presName="sibTrans" presStyleLbl="node1" presStyleIdx="0" presStyleCnt="4"/>
      <dgm:spPr/>
    </dgm:pt>
    <dgm:pt modelId="{5D33EAD4-C984-45C9-A25E-8210FFA8A8F1}" type="pres">
      <dgm:prSet presAssocID="{98706FBD-0A1D-4606-9463-9861DB330B28}" presName="dummy" presStyleCnt="0"/>
      <dgm:spPr/>
    </dgm:pt>
    <dgm:pt modelId="{0E49E370-D687-47E9-BB1F-FB22902E1E59}" type="pres">
      <dgm:prSet presAssocID="{98706FBD-0A1D-4606-9463-9861DB330B28}" presName="node" presStyleLbl="revTx" presStyleIdx="1" presStyleCnt="4">
        <dgm:presLayoutVars>
          <dgm:bulletEnabled val="1"/>
        </dgm:presLayoutVars>
      </dgm:prSet>
      <dgm:spPr/>
    </dgm:pt>
    <dgm:pt modelId="{B6AA2E9C-7A2D-4324-B4E5-2B03406ACB38}" type="pres">
      <dgm:prSet presAssocID="{5A04BF0C-CCE7-43BC-A2BF-B92E67315BE9}" presName="sibTrans" presStyleLbl="node1" presStyleIdx="1" presStyleCnt="4"/>
      <dgm:spPr/>
    </dgm:pt>
    <dgm:pt modelId="{2B381C77-B948-4348-B763-2597F5845EE2}" type="pres">
      <dgm:prSet presAssocID="{520903D1-E20C-4436-BC76-B3258374704C}" presName="dummy" presStyleCnt="0"/>
      <dgm:spPr/>
    </dgm:pt>
    <dgm:pt modelId="{E5ED6ABA-F9C3-4A14-A49E-F7EF2789F5AA}" type="pres">
      <dgm:prSet presAssocID="{520903D1-E20C-4436-BC76-B3258374704C}" presName="node" presStyleLbl="revTx" presStyleIdx="2" presStyleCnt="4">
        <dgm:presLayoutVars>
          <dgm:bulletEnabled val="1"/>
        </dgm:presLayoutVars>
      </dgm:prSet>
      <dgm:spPr/>
    </dgm:pt>
    <dgm:pt modelId="{47238856-642D-4FA5-BD33-B8029F35ECFE}" type="pres">
      <dgm:prSet presAssocID="{524D1CF5-6C10-4BF3-9E2B-E3C029ACD572}" presName="sibTrans" presStyleLbl="node1" presStyleIdx="2" presStyleCnt="4"/>
      <dgm:spPr/>
    </dgm:pt>
    <dgm:pt modelId="{3F29E398-8AD6-4D71-A3A7-840DCDAFA592}" type="pres">
      <dgm:prSet presAssocID="{CAC0D8B7-9AD4-4B2A-A0FA-6A93FE2DB913}" presName="dummy" presStyleCnt="0"/>
      <dgm:spPr/>
    </dgm:pt>
    <dgm:pt modelId="{108A09A0-8FF0-475E-B1F6-62B83C8E8E00}" type="pres">
      <dgm:prSet presAssocID="{CAC0D8B7-9AD4-4B2A-A0FA-6A93FE2DB913}" presName="node" presStyleLbl="revTx" presStyleIdx="3" presStyleCnt="4">
        <dgm:presLayoutVars>
          <dgm:bulletEnabled val="1"/>
        </dgm:presLayoutVars>
      </dgm:prSet>
      <dgm:spPr/>
    </dgm:pt>
    <dgm:pt modelId="{4F97B389-9385-46CE-BF8B-3933E996AEF5}" type="pres">
      <dgm:prSet presAssocID="{9E45F88F-4108-478E-8F16-942BB23C4B74}" presName="sibTrans" presStyleLbl="node1" presStyleIdx="3" presStyleCnt="4"/>
      <dgm:spPr/>
    </dgm:pt>
  </dgm:ptLst>
  <dgm:cxnLst>
    <dgm:cxn modelId="{FC049A27-A90B-447F-996E-AB93B7EDF788}" type="presOf" srcId="{9E45F88F-4108-478E-8F16-942BB23C4B74}" destId="{4F97B389-9385-46CE-BF8B-3933E996AEF5}" srcOrd="0" destOrd="0" presId="urn:microsoft.com/office/officeart/2005/8/layout/cycle1"/>
    <dgm:cxn modelId="{033DC641-4469-44C5-A545-13902DBB169D}" type="presOf" srcId="{684D91ED-0CA7-4B76-B114-4827A328C05D}" destId="{E49301B2-E9D7-4B51-BC20-96681D8B492D}" srcOrd="0" destOrd="0" presId="urn:microsoft.com/office/officeart/2005/8/layout/cycle1"/>
    <dgm:cxn modelId="{BA8C9D42-17F5-42FB-B4E8-A1D29FC18665}" type="presOf" srcId="{CAC0D8B7-9AD4-4B2A-A0FA-6A93FE2DB913}" destId="{108A09A0-8FF0-475E-B1F6-62B83C8E8E00}" srcOrd="0" destOrd="0" presId="urn:microsoft.com/office/officeart/2005/8/layout/cycle1"/>
    <dgm:cxn modelId="{E97FFD44-D63E-4F75-BBDB-7CA8949111A6}" type="presOf" srcId="{65BB5072-7ED3-40E5-9F54-4F30DAF56A5D}" destId="{ABD53AC1-7B93-46FC-AD08-1B1556EA26B3}" srcOrd="0" destOrd="0" presId="urn:microsoft.com/office/officeart/2005/8/layout/cycle1"/>
    <dgm:cxn modelId="{51FBE66C-774B-4855-BA69-5532D03EB8B9}" srcId="{684D91ED-0CA7-4B76-B114-4827A328C05D}" destId="{CAC0D8B7-9AD4-4B2A-A0FA-6A93FE2DB913}" srcOrd="3" destOrd="0" parTransId="{E63BEE99-6297-4129-84A9-5AE11A5FB67D}" sibTransId="{9E45F88F-4108-478E-8F16-942BB23C4B74}"/>
    <dgm:cxn modelId="{912C0152-674A-4820-8E8E-F2638CD4CE1F}" type="presOf" srcId="{917D9CE9-2F2E-4E47-AF0B-A9CBA028BC79}" destId="{20EDF27E-A585-4AEB-B538-4207611D2E11}" srcOrd="0" destOrd="0" presId="urn:microsoft.com/office/officeart/2005/8/layout/cycle1"/>
    <dgm:cxn modelId="{9A238B72-9764-4820-A3E6-BD65FDE3A686}" srcId="{684D91ED-0CA7-4B76-B114-4827A328C05D}" destId="{98706FBD-0A1D-4606-9463-9861DB330B28}" srcOrd="1" destOrd="0" parTransId="{6E50B03B-483B-41E4-AD4D-0C1CF4D772BC}" sibTransId="{5A04BF0C-CCE7-43BC-A2BF-B92E67315BE9}"/>
    <dgm:cxn modelId="{CD67A075-B3D4-4422-9679-F3F75D88EF44}" type="presOf" srcId="{520903D1-E20C-4436-BC76-B3258374704C}" destId="{E5ED6ABA-F9C3-4A14-A49E-F7EF2789F5AA}" srcOrd="0" destOrd="0" presId="urn:microsoft.com/office/officeart/2005/8/layout/cycle1"/>
    <dgm:cxn modelId="{CDA5345A-8608-46B7-ACB5-F418E89BBB71}" srcId="{684D91ED-0CA7-4B76-B114-4827A328C05D}" destId="{520903D1-E20C-4436-BC76-B3258374704C}" srcOrd="2" destOrd="0" parTransId="{C88696C3-2A33-493D-A268-BC2B5FDDF31E}" sibTransId="{524D1CF5-6C10-4BF3-9E2B-E3C029ACD572}"/>
    <dgm:cxn modelId="{A1CF6E95-A045-4D08-893D-14B874AE0EAD}" srcId="{684D91ED-0CA7-4B76-B114-4827A328C05D}" destId="{917D9CE9-2F2E-4E47-AF0B-A9CBA028BC79}" srcOrd="0" destOrd="0" parTransId="{88E873F0-1B64-4935-AA44-7BCBFCE78029}" sibTransId="{65BB5072-7ED3-40E5-9F54-4F30DAF56A5D}"/>
    <dgm:cxn modelId="{925398A6-C7DE-40D0-824B-19436AB7B628}" type="presOf" srcId="{5A04BF0C-CCE7-43BC-A2BF-B92E67315BE9}" destId="{B6AA2E9C-7A2D-4324-B4E5-2B03406ACB38}" srcOrd="0" destOrd="0" presId="urn:microsoft.com/office/officeart/2005/8/layout/cycle1"/>
    <dgm:cxn modelId="{00FB87B0-0D05-4DEB-BA69-AE68A94960AB}" type="presOf" srcId="{524D1CF5-6C10-4BF3-9E2B-E3C029ACD572}" destId="{47238856-642D-4FA5-BD33-B8029F35ECFE}" srcOrd="0" destOrd="0" presId="urn:microsoft.com/office/officeart/2005/8/layout/cycle1"/>
    <dgm:cxn modelId="{C116ADD6-8F37-4A35-B8EC-04FA6EC2F73A}" type="presOf" srcId="{98706FBD-0A1D-4606-9463-9861DB330B28}" destId="{0E49E370-D687-47E9-BB1F-FB22902E1E59}" srcOrd="0" destOrd="0" presId="urn:microsoft.com/office/officeart/2005/8/layout/cycle1"/>
    <dgm:cxn modelId="{4BF572F3-BC8F-4DB1-9239-F2CFB0E8E608}" type="presParOf" srcId="{E49301B2-E9D7-4B51-BC20-96681D8B492D}" destId="{22EDB06D-5871-4F89-9BF5-4DA5DA3FB4A3}" srcOrd="0" destOrd="0" presId="urn:microsoft.com/office/officeart/2005/8/layout/cycle1"/>
    <dgm:cxn modelId="{B7267229-4D6F-4FED-901D-AA037E64F5FE}" type="presParOf" srcId="{E49301B2-E9D7-4B51-BC20-96681D8B492D}" destId="{20EDF27E-A585-4AEB-B538-4207611D2E11}" srcOrd="1" destOrd="0" presId="urn:microsoft.com/office/officeart/2005/8/layout/cycle1"/>
    <dgm:cxn modelId="{E9D92365-B9E7-49B1-8D20-405A51A26144}" type="presParOf" srcId="{E49301B2-E9D7-4B51-BC20-96681D8B492D}" destId="{ABD53AC1-7B93-46FC-AD08-1B1556EA26B3}" srcOrd="2" destOrd="0" presId="urn:microsoft.com/office/officeart/2005/8/layout/cycle1"/>
    <dgm:cxn modelId="{248D3A48-9322-4200-B6C3-97069F738E84}" type="presParOf" srcId="{E49301B2-E9D7-4B51-BC20-96681D8B492D}" destId="{5D33EAD4-C984-45C9-A25E-8210FFA8A8F1}" srcOrd="3" destOrd="0" presId="urn:microsoft.com/office/officeart/2005/8/layout/cycle1"/>
    <dgm:cxn modelId="{9A4E4C32-341B-4802-8F24-3D4A8EBEC734}" type="presParOf" srcId="{E49301B2-E9D7-4B51-BC20-96681D8B492D}" destId="{0E49E370-D687-47E9-BB1F-FB22902E1E59}" srcOrd="4" destOrd="0" presId="urn:microsoft.com/office/officeart/2005/8/layout/cycle1"/>
    <dgm:cxn modelId="{A5522EDC-D8BF-4794-AE36-F0226DD80302}" type="presParOf" srcId="{E49301B2-E9D7-4B51-BC20-96681D8B492D}" destId="{B6AA2E9C-7A2D-4324-B4E5-2B03406ACB38}" srcOrd="5" destOrd="0" presId="urn:microsoft.com/office/officeart/2005/8/layout/cycle1"/>
    <dgm:cxn modelId="{2D22BBC6-C4CB-40E2-9A96-F34DC827257C}" type="presParOf" srcId="{E49301B2-E9D7-4B51-BC20-96681D8B492D}" destId="{2B381C77-B948-4348-B763-2597F5845EE2}" srcOrd="6" destOrd="0" presId="urn:microsoft.com/office/officeart/2005/8/layout/cycle1"/>
    <dgm:cxn modelId="{10C33E25-BD1E-4FCC-B750-467A26A222FD}" type="presParOf" srcId="{E49301B2-E9D7-4B51-BC20-96681D8B492D}" destId="{E5ED6ABA-F9C3-4A14-A49E-F7EF2789F5AA}" srcOrd="7" destOrd="0" presId="urn:microsoft.com/office/officeart/2005/8/layout/cycle1"/>
    <dgm:cxn modelId="{2139FC7B-DFFE-4F34-BB18-7D94D04D8BFF}" type="presParOf" srcId="{E49301B2-E9D7-4B51-BC20-96681D8B492D}" destId="{47238856-642D-4FA5-BD33-B8029F35ECFE}" srcOrd="8" destOrd="0" presId="urn:microsoft.com/office/officeart/2005/8/layout/cycle1"/>
    <dgm:cxn modelId="{F9E5D510-5AEF-4F7B-8E3C-750079ECFAD6}" type="presParOf" srcId="{E49301B2-E9D7-4B51-BC20-96681D8B492D}" destId="{3F29E398-8AD6-4D71-A3A7-840DCDAFA592}" srcOrd="9" destOrd="0" presId="urn:microsoft.com/office/officeart/2005/8/layout/cycle1"/>
    <dgm:cxn modelId="{5C9B6AC2-C66A-4077-9EB2-3385EF2E78E9}" type="presParOf" srcId="{E49301B2-E9D7-4B51-BC20-96681D8B492D}" destId="{108A09A0-8FF0-475E-B1F6-62B83C8E8E00}" srcOrd="10" destOrd="0" presId="urn:microsoft.com/office/officeart/2005/8/layout/cycle1"/>
    <dgm:cxn modelId="{DB281D1A-FFAD-4FC8-B9B7-2E6C3CA4182E}" type="presParOf" srcId="{E49301B2-E9D7-4B51-BC20-96681D8B492D}" destId="{4F97B389-9385-46CE-BF8B-3933E996AEF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4D91ED-0CA7-4B76-B114-4827A328C05D}" type="doc">
      <dgm:prSet loTypeId="urn:microsoft.com/office/officeart/2005/8/layout/cycle1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917D9CE9-2F2E-4E47-AF0B-A9CBA028BC79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88E873F0-1B64-4935-AA44-7BCBFCE78029}" type="parTrans" cxnId="{A1CF6E95-A045-4D08-893D-14B874AE0EAD}">
      <dgm:prSet/>
      <dgm:spPr/>
      <dgm:t>
        <a:bodyPr/>
        <a:lstStyle/>
        <a:p>
          <a:pPr latinLnBrk="1"/>
          <a:endParaRPr lang="ko-KR" altLang="en-US"/>
        </a:p>
      </dgm:t>
    </dgm:pt>
    <dgm:pt modelId="{65BB5072-7ED3-40E5-9F54-4F30DAF56A5D}" type="sibTrans" cxnId="{A1CF6E95-A045-4D08-893D-14B874AE0EAD}">
      <dgm:prSet/>
      <dgm:spPr/>
      <dgm:t>
        <a:bodyPr/>
        <a:lstStyle/>
        <a:p>
          <a:pPr latinLnBrk="1"/>
          <a:endParaRPr lang="ko-KR" altLang="en-US"/>
        </a:p>
      </dgm:t>
    </dgm:pt>
    <dgm:pt modelId="{98706FBD-0A1D-4606-9463-9861DB330B28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6E50B03B-483B-41E4-AD4D-0C1CF4D772BC}" type="parTrans" cxnId="{9A238B72-9764-4820-A3E6-BD65FDE3A686}">
      <dgm:prSet/>
      <dgm:spPr/>
      <dgm:t>
        <a:bodyPr/>
        <a:lstStyle/>
        <a:p>
          <a:pPr latinLnBrk="1"/>
          <a:endParaRPr lang="ko-KR" altLang="en-US"/>
        </a:p>
      </dgm:t>
    </dgm:pt>
    <dgm:pt modelId="{5A04BF0C-CCE7-43BC-A2BF-B92E67315BE9}" type="sibTrans" cxnId="{9A238B72-9764-4820-A3E6-BD65FDE3A686}">
      <dgm:prSet/>
      <dgm:spPr/>
      <dgm:t>
        <a:bodyPr/>
        <a:lstStyle/>
        <a:p>
          <a:pPr latinLnBrk="1"/>
          <a:endParaRPr lang="ko-KR" altLang="en-US"/>
        </a:p>
      </dgm:t>
    </dgm:pt>
    <dgm:pt modelId="{520903D1-E20C-4436-BC76-B3258374704C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C88696C3-2A33-493D-A268-BC2B5FDDF31E}" type="parTrans" cxnId="{CDA5345A-8608-46B7-ACB5-F418E89BBB71}">
      <dgm:prSet/>
      <dgm:spPr/>
      <dgm:t>
        <a:bodyPr/>
        <a:lstStyle/>
        <a:p>
          <a:pPr latinLnBrk="1"/>
          <a:endParaRPr lang="ko-KR" altLang="en-US"/>
        </a:p>
      </dgm:t>
    </dgm:pt>
    <dgm:pt modelId="{524D1CF5-6C10-4BF3-9E2B-E3C029ACD572}" type="sibTrans" cxnId="{CDA5345A-8608-46B7-ACB5-F418E89BBB71}">
      <dgm:prSet/>
      <dgm:spPr/>
      <dgm:t>
        <a:bodyPr/>
        <a:lstStyle/>
        <a:p>
          <a:pPr latinLnBrk="1"/>
          <a:endParaRPr lang="ko-KR" altLang="en-US"/>
        </a:p>
      </dgm:t>
    </dgm:pt>
    <dgm:pt modelId="{CAC0D8B7-9AD4-4B2A-A0FA-6A93FE2DB91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63BEE99-6297-4129-84A9-5AE11A5FB67D}" type="parTrans" cxnId="{51FBE66C-774B-4855-BA69-5532D03EB8B9}">
      <dgm:prSet/>
      <dgm:spPr/>
      <dgm:t>
        <a:bodyPr/>
        <a:lstStyle/>
        <a:p>
          <a:pPr latinLnBrk="1"/>
          <a:endParaRPr lang="ko-KR" altLang="en-US"/>
        </a:p>
      </dgm:t>
    </dgm:pt>
    <dgm:pt modelId="{9E45F88F-4108-478E-8F16-942BB23C4B74}" type="sibTrans" cxnId="{51FBE66C-774B-4855-BA69-5532D03EB8B9}">
      <dgm:prSet/>
      <dgm:spPr/>
      <dgm:t>
        <a:bodyPr/>
        <a:lstStyle/>
        <a:p>
          <a:pPr latinLnBrk="1"/>
          <a:endParaRPr lang="ko-KR" altLang="en-US"/>
        </a:p>
      </dgm:t>
    </dgm:pt>
    <dgm:pt modelId="{E49301B2-E9D7-4B51-BC20-96681D8B492D}" type="pres">
      <dgm:prSet presAssocID="{684D91ED-0CA7-4B76-B114-4827A328C05D}" presName="cycle" presStyleCnt="0">
        <dgm:presLayoutVars>
          <dgm:dir/>
          <dgm:resizeHandles val="exact"/>
        </dgm:presLayoutVars>
      </dgm:prSet>
      <dgm:spPr/>
    </dgm:pt>
    <dgm:pt modelId="{22EDB06D-5871-4F89-9BF5-4DA5DA3FB4A3}" type="pres">
      <dgm:prSet presAssocID="{917D9CE9-2F2E-4E47-AF0B-A9CBA028BC79}" presName="dummy" presStyleCnt="0"/>
      <dgm:spPr/>
    </dgm:pt>
    <dgm:pt modelId="{20EDF27E-A585-4AEB-B538-4207611D2E11}" type="pres">
      <dgm:prSet presAssocID="{917D9CE9-2F2E-4E47-AF0B-A9CBA028BC79}" presName="node" presStyleLbl="revTx" presStyleIdx="0" presStyleCnt="4">
        <dgm:presLayoutVars>
          <dgm:bulletEnabled val="1"/>
        </dgm:presLayoutVars>
      </dgm:prSet>
      <dgm:spPr/>
    </dgm:pt>
    <dgm:pt modelId="{ABD53AC1-7B93-46FC-AD08-1B1556EA26B3}" type="pres">
      <dgm:prSet presAssocID="{65BB5072-7ED3-40E5-9F54-4F30DAF56A5D}" presName="sibTrans" presStyleLbl="node1" presStyleIdx="0" presStyleCnt="4"/>
      <dgm:spPr/>
    </dgm:pt>
    <dgm:pt modelId="{5D33EAD4-C984-45C9-A25E-8210FFA8A8F1}" type="pres">
      <dgm:prSet presAssocID="{98706FBD-0A1D-4606-9463-9861DB330B28}" presName="dummy" presStyleCnt="0"/>
      <dgm:spPr/>
    </dgm:pt>
    <dgm:pt modelId="{0E49E370-D687-47E9-BB1F-FB22902E1E59}" type="pres">
      <dgm:prSet presAssocID="{98706FBD-0A1D-4606-9463-9861DB330B28}" presName="node" presStyleLbl="revTx" presStyleIdx="1" presStyleCnt="4">
        <dgm:presLayoutVars>
          <dgm:bulletEnabled val="1"/>
        </dgm:presLayoutVars>
      </dgm:prSet>
      <dgm:spPr/>
    </dgm:pt>
    <dgm:pt modelId="{B6AA2E9C-7A2D-4324-B4E5-2B03406ACB38}" type="pres">
      <dgm:prSet presAssocID="{5A04BF0C-CCE7-43BC-A2BF-B92E67315BE9}" presName="sibTrans" presStyleLbl="node1" presStyleIdx="1" presStyleCnt="4"/>
      <dgm:spPr/>
    </dgm:pt>
    <dgm:pt modelId="{2B381C77-B948-4348-B763-2597F5845EE2}" type="pres">
      <dgm:prSet presAssocID="{520903D1-E20C-4436-BC76-B3258374704C}" presName="dummy" presStyleCnt="0"/>
      <dgm:spPr/>
    </dgm:pt>
    <dgm:pt modelId="{E5ED6ABA-F9C3-4A14-A49E-F7EF2789F5AA}" type="pres">
      <dgm:prSet presAssocID="{520903D1-E20C-4436-BC76-B3258374704C}" presName="node" presStyleLbl="revTx" presStyleIdx="2" presStyleCnt="4">
        <dgm:presLayoutVars>
          <dgm:bulletEnabled val="1"/>
        </dgm:presLayoutVars>
      </dgm:prSet>
      <dgm:spPr/>
    </dgm:pt>
    <dgm:pt modelId="{47238856-642D-4FA5-BD33-B8029F35ECFE}" type="pres">
      <dgm:prSet presAssocID="{524D1CF5-6C10-4BF3-9E2B-E3C029ACD572}" presName="sibTrans" presStyleLbl="node1" presStyleIdx="2" presStyleCnt="4"/>
      <dgm:spPr/>
    </dgm:pt>
    <dgm:pt modelId="{3F29E398-8AD6-4D71-A3A7-840DCDAFA592}" type="pres">
      <dgm:prSet presAssocID="{CAC0D8B7-9AD4-4B2A-A0FA-6A93FE2DB913}" presName="dummy" presStyleCnt="0"/>
      <dgm:spPr/>
    </dgm:pt>
    <dgm:pt modelId="{108A09A0-8FF0-475E-B1F6-62B83C8E8E00}" type="pres">
      <dgm:prSet presAssocID="{CAC0D8B7-9AD4-4B2A-A0FA-6A93FE2DB913}" presName="node" presStyleLbl="revTx" presStyleIdx="3" presStyleCnt="4">
        <dgm:presLayoutVars>
          <dgm:bulletEnabled val="1"/>
        </dgm:presLayoutVars>
      </dgm:prSet>
      <dgm:spPr/>
    </dgm:pt>
    <dgm:pt modelId="{4F97B389-9385-46CE-BF8B-3933E996AEF5}" type="pres">
      <dgm:prSet presAssocID="{9E45F88F-4108-478E-8F16-942BB23C4B74}" presName="sibTrans" presStyleLbl="node1" presStyleIdx="3" presStyleCnt="4"/>
      <dgm:spPr/>
    </dgm:pt>
  </dgm:ptLst>
  <dgm:cxnLst>
    <dgm:cxn modelId="{FC049A27-A90B-447F-996E-AB93B7EDF788}" type="presOf" srcId="{9E45F88F-4108-478E-8F16-942BB23C4B74}" destId="{4F97B389-9385-46CE-BF8B-3933E996AEF5}" srcOrd="0" destOrd="0" presId="urn:microsoft.com/office/officeart/2005/8/layout/cycle1"/>
    <dgm:cxn modelId="{033DC641-4469-44C5-A545-13902DBB169D}" type="presOf" srcId="{684D91ED-0CA7-4B76-B114-4827A328C05D}" destId="{E49301B2-E9D7-4B51-BC20-96681D8B492D}" srcOrd="0" destOrd="0" presId="urn:microsoft.com/office/officeart/2005/8/layout/cycle1"/>
    <dgm:cxn modelId="{BA8C9D42-17F5-42FB-B4E8-A1D29FC18665}" type="presOf" srcId="{CAC0D8B7-9AD4-4B2A-A0FA-6A93FE2DB913}" destId="{108A09A0-8FF0-475E-B1F6-62B83C8E8E00}" srcOrd="0" destOrd="0" presId="urn:microsoft.com/office/officeart/2005/8/layout/cycle1"/>
    <dgm:cxn modelId="{E97FFD44-D63E-4F75-BBDB-7CA8949111A6}" type="presOf" srcId="{65BB5072-7ED3-40E5-9F54-4F30DAF56A5D}" destId="{ABD53AC1-7B93-46FC-AD08-1B1556EA26B3}" srcOrd="0" destOrd="0" presId="urn:microsoft.com/office/officeart/2005/8/layout/cycle1"/>
    <dgm:cxn modelId="{51FBE66C-774B-4855-BA69-5532D03EB8B9}" srcId="{684D91ED-0CA7-4B76-B114-4827A328C05D}" destId="{CAC0D8B7-9AD4-4B2A-A0FA-6A93FE2DB913}" srcOrd="3" destOrd="0" parTransId="{E63BEE99-6297-4129-84A9-5AE11A5FB67D}" sibTransId="{9E45F88F-4108-478E-8F16-942BB23C4B74}"/>
    <dgm:cxn modelId="{912C0152-674A-4820-8E8E-F2638CD4CE1F}" type="presOf" srcId="{917D9CE9-2F2E-4E47-AF0B-A9CBA028BC79}" destId="{20EDF27E-A585-4AEB-B538-4207611D2E11}" srcOrd="0" destOrd="0" presId="urn:microsoft.com/office/officeart/2005/8/layout/cycle1"/>
    <dgm:cxn modelId="{9A238B72-9764-4820-A3E6-BD65FDE3A686}" srcId="{684D91ED-0CA7-4B76-B114-4827A328C05D}" destId="{98706FBD-0A1D-4606-9463-9861DB330B28}" srcOrd="1" destOrd="0" parTransId="{6E50B03B-483B-41E4-AD4D-0C1CF4D772BC}" sibTransId="{5A04BF0C-CCE7-43BC-A2BF-B92E67315BE9}"/>
    <dgm:cxn modelId="{CD67A075-B3D4-4422-9679-F3F75D88EF44}" type="presOf" srcId="{520903D1-E20C-4436-BC76-B3258374704C}" destId="{E5ED6ABA-F9C3-4A14-A49E-F7EF2789F5AA}" srcOrd="0" destOrd="0" presId="urn:microsoft.com/office/officeart/2005/8/layout/cycle1"/>
    <dgm:cxn modelId="{CDA5345A-8608-46B7-ACB5-F418E89BBB71}" srcId="{684D91ED-0CA7-4B76-B114-4827A328C05D}" destId="{520903D1-E20C-4436-BC76-B3258374704C}" srcOrd="2" destOrd="0" parTransId="{C88696C3-2A33-493D-A268-BC2B5FDDF31E}" sibTransId="{524D1CF5-6C10-4BF3-9E2B-E3C029ACD572}"/>
    <dgm:cxn modelId="{A1CF6E95-A045-4D08-893D-14B874AE0EAD}" srcId="{684D91ED-0CA7-4B76-B114-4827A328C05D}" destId="{917D9CE9-2F2E-4E47-AF0B-A9CBA028BC79}" srcOrd="0" destOrd="0" parTransId="{88E873F0-1B64-4935-AA44-7BCBFCE78029}" sibTransId="{65BB5072-7ED3-40E5-9F54-4F30DAF56A5D}"/>
    <dgm:cxn modelId="{925398A6-C7DE-40D0-824B-19436AB7B628}" type="presOf" srcId="{5A04BF0C-CCE7-43BC-A2BF-B92E67315BE9}" destId="{B6AA2E9C-7A2D-4324-B4E5-2B03406ACB38}" srcOrd="0" destOrd="0" presId="urn:microsoft.com/office/officeart/2005/8/layout/cycle1"/>
    <dgm:cxn modelId="{00FB87B0-0D05-4DEB-BA69-AE68A94960AB}" type="presOf" srcId="{524D1CF5-6C10-4BF3-9E2B-E3C029ACD572}" destId="{47238856-642D-4FA5-BD33-B8029F35ECFE}" srcOrd="0" destOrd="0" presId="urn:microsoft.com/office/officeart/2005/8/layout/cycle1"/>
    <dgm:cxn modelId="{C116ADD6-8F37-4A35-B8EC-04FA6EC2F73A}" type="presOf" srcId="{98706FBD-0A1D-4606-9463-9861DB330B28}" destId="{0E49E370-D687-47E9-BB1F-FB22902E1E59}" srcOrd="0" destOrd="0" presId="urn:microsoft.com/office/officeart/2005/8/layout/cycle1"/>
    <dgm:cxn modelId="{4BF572F3-BC8F-4DB1-9239-F2CFB0E8E608}" type="presParOf" srcId="{E49301B2-E9D7-4B51-BC20-96681D8B492D}" destId="{22EDB06D-5871-4F89-9BF5-4DA5DA3FB4A3}" srcOrd="0" destOrd="0" presId="urn:microsoft.com/office/officeart/2005/8/layout/cycle1"/>
    <dgm:cxn modelId="{B7267229-4D6F-4FED-901D-AA037E64F5FE}" type="presParOf" srcId="{E49301B2-E9D7-4B51-BC20-96681D8B492D}" destId="{20EDF27E-A585-4AEB-B538-4207611D2E11}" srcOrd="1" destOrd="0" presId="urn:microsoft.com/office/officeart/2005/8/layout/cycle1"/>
    <dgm:cxn modelId="{E9D92365-B9E7-49B1-8D20-405A51A26144}" type="presParOf" srcId="{E49301B2-E9D7-4B51-BC20-96681D8B492D}" destId="{ABD53AC1-7B93-46FC-AD08-1B1556EA26B3}" srcOrd="2" destOrd="0" presId="urn:microsoft.com/office/officeart/2005/8/layout/cycle1"/>
    <dgm:cxn modelId="{248D3A48-9322-4200-B6C3-97069F738E84}" type="presParOf" srcId="{E49301B2-E9D7-4B51-BC20-96681D8B492D}" destId="{5D33EAD4-C984-45C9-A25E-8210FFA8A8F1}" srcOrd="3" destOrd="0" presId="urn:microsoft.com/office/officeart/2005/8/layout/cycle1"/>
    <dgm:cxn modelId="{9A4E4C32-341B-4802-8F24-3D4A8EBEC734}" type="presParOf" srcId="{E49301B2-E9D7-4B51-BC20-96681D8B492D}" destId="{0E49E370-D687-47E9-BB1F-FB22902E1E59}" srcOrd="4" destOrd="0" presId="urn:microsoft.com/office/officeart/2005/8/layout/cycle1"/>
    <dgm:cxn modelId="{A5522EDC-D8BF-4794-AE36-F0226DD80302}" type="presParOf" srcId="{E49301B2-E9D7-4B51-BC20-96681D8B492D}" destId="{B6AA2E9C-7A2D-4324-B4E5-2B03406ACB38}" srcOrd="5" destOrd="0" presId="urn:microsoft.com/office/officeart/2005/8/layout/cycle1"/>
    <dgm:cxn modelId="{2D22BBC6-C4CB-40E2-9A96-F34DC827257C}" type="presParOf" srcId="{E49301B2-E9D7-4B51-BC20-96681D8B492D}" destId="{2B381C77-B948-4348-B763-2597F5845EE2}" srcOrd="6" destOrd="0" presId="urn:microsoft.com/office/officeart/2005/8/layout/cycle1"/>
    <dgm:cxn modelId="{10C33E25-BD1E-4FCC-B750-467A26A222FD}" type="presParOf" srcId="{E49301B2-E9D7-4B51-BC20-96681D8B492D}" destId="{E5ED6ABA-F9C3-4A14-A49E-F7EF2789F5AA}" srcOrd="7" destOrd="0" presId="urn:microsoft.com/office/officeart/2005/8/layout/cycle1"/>
    <dgm:cxn modelId="{2139FC7B-DFFE-4F34-BB18-7D94D04D8BFF}" type="presParOf" srcId="{E49301B2-E9D7-4B51-BC20-96681D8B492D}" destId="{47238856-642D-4FA5-BD33-B8029F35ECFE}" srcOrd="8" destOrd="0" presId="urn:microsoft.com/office/officeart/2005/8/layout/cycle1"/>
    <dgm:cxn modelId="{F9E5D510-5AEF-4F7B-8E3C-750079ECFAD6}" type="presParOf" srcId="{E49301B2-E9D7-4B51-BC20-96681D8B492D}" destId="{3F29E398-8AD6-4D71-A3A7-840DCDAFA592}" srcOrd="9" destOrd="0" presId="urn:microsoft.com/office/officeart/2005/8/layout/cycle1"/>
    <dgm:cxn modelId="{5C9B6AC2-C66A-4077-9EB2-3385EF2E78E9}" type="presParOf" srcId="{E49301B2-E9D7-4B51-BC20-96681D8B492D}" destId="{108A09A0-8FF0-475E-B1F6-62B83C8E8E00}" srcOrd="10" destOrd="0" presId="urn:microsoft.com/office/officeart/2005/8/layout/cycle1"/>
    <dgm:cxn modelId="{DB281D1A-FFAD-4FC8-B9B7-2E6C3CA4182E}" type="presParOf" srcId="{E49301B2-E9D7-4B51-BC20-96681D8B492D}" destId="{4F97B389-9385-46CE-BF8B-3933E996AEF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CC9D7-C67B-4EF0-92F7-FADCC4E20E0C}">
      <dsp:nvSpPr>
        <dsp:cNvPr id="0" name=""/>
        <dsp:cNvSpPr/>
      </dsp:nvSpPr>
      <dsp:spPr>
        <a:xfrm rot="3682893">
          <a:off x="3681344" y="3567717"/>
          <a:ext cx="938182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938182" y="161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F93C1-D2BC-4AC0-9054-9D69BA1AD8EF}">
      <dsp:nvSpPr>
        <dsp:cNvPr id="0" name=""/>
        <dsp:cNvSpPr/>
      </dsp:nvSpPr>
      <dsp:spPr>
        <a:xfrm rot="1312507">
          <a:off x="4197212" y="2891456"/>
          <a:ext cx="670391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670391" y="161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C745D-F965-4E9B-BA7B-2609DCC7ADB3}">
      <dsp:nvSpPr>
        <dsp:cNvPr id="0" name=""/>
        <dsp:cNvSpPr/>
      </dsp:nvSpPr>
      <dsp:spPr>
        <a:xfrm rot="20287493">
          <a:off x="4197212" y="2119284"/>
          <a:ext cx="670391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670391" y="161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77B1E-3594-436D-A7D1-D038C462549E}">
      <dsp:nvSpPr>
        <dsp:cNvPr id="0" name=""/>
        <dsp:cNvSpPr/>
      </dsp:nvSpPr>
      <dsp:spPr>
        <a:xfrm rot="17917107">
          <a:off x="3681344" y="1443024"/>
          <a:ext cx="938182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938182" y="161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E2D84-E437-41A5-ACCB-897B1A19F153}">
      <dsp:nvSpPr>
        <dsp:cNvPr id="0" name=""/>
        <dsp:cNvSpPr/>
      </dsp:nvSpPr>
      <dsp:spPr>
        <a:xfrm>
          <a:off x="2641403" y="1592164"/>
          <a:ext cx="1858756" cy="185875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DE38A-7399-4DC6-8F3C-CE6F5B77EAE8}">
      <dsp:nvSpPr>
        <dsp:cNvPr id="0" name=""/>
        <dsp:cNvSpPr/>
      </dsp:nvSpPr>
      <dsp:spPr>
        <a:xfrm>
          <a:off x="4084581" y="286"/>
          <a:ext cx="1115253" cy="1115253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Hyo Bin</a:t>
          </a:r>
          <a:endParaRPr lang="ko-KR" altLang="en-US" sz="1900" kern="1200" dirty="0"/>
        </a:p>
      </dsp:txBody>
      <dsp:txXfrm>
        <a:off x="4247906" y="163611"/>
        <a:ext cx="788603" cy="788603"/>
      </dsp:txXfrm>
    </dsp:sp>
    <dsp:sp modelId="{97B22886-6D10-4C9D-A0FD-4A124FD42D6E}">
      <dsp:nvSpPr>
        <dsp:cNvPr id="0" name=""/>
        <dsp:cNvSpPr/>
      </dsp:nvSpPr>
      <dsp:spPr>
        <a:xfrm>
          <a:off x="5311360" y="286"/>
          <a:ext cx="1672880" cy="111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Consumption Management</a:t>
          </a:r>
          <a:endParaRPr lang="ko-KR" altLang="en-US" sz="1800" kern="1200" dirty="0"/>
        </a:p>
      </dsp:txBody>
      <dsp:txXfrm>
        <a:off x="5311360" y="286"/>
        <a:ext cx="1672880" cy="1115253"/>
      </dsp:txXfrm>
    </dsp:sp>
    <dsp:sp modelId="{F0F77E15-FA84-4618-A7B0-01746443CC23}">
      <dsp:nvSpPr>
        <dsp:cNvPr id="0" name=""/>
        <dsp:cNvSpPr/>
      </dsp:nvSpPr>
      <dsp:spPr>
        <a:xfrm>
          <a:off x="4803319" y="1245177"/>
          <a:ext cx="1115253" cy="1115253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 err="1"/>
            <a:t>Geun</a:t>
          </a:r>
          <a:r>
            <a:rPr lang="en-US" altLang="ko-KR" sz="1900" kern="1200" dirty="0"/>
            <a:t> Hwa</a:t>
          </a:r>
          <a:endParaRPr lang="ko-KR" altLang="en-US" sz="1900" kern="1200" dirty="0"/>
        </a:p>
      </dsp:txBody>
      <dsp:txXfrm>
        <a:off x="4966644" y="1408502"/>
        <a:ext cx="788603" cy="788603"/>
      </dsp:txXfrm>
    </dsp:sp>
    <dsp:sp modelId="{9326D7C5-D42C-456C-8012-55145D4472BF}">
      <dsp:nvSpPr>
        <dsp:cNvPr id="0" name=""/>
        <dsp:cNvSpPr/>
      </dsp:nvSpPr>
      <dsp:spPr>
        <a:xfrm>
          <a:off x="6030098" y="1245177"/>
          <a:ext cx="1672880" cy="111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Global Positioning System</a:t>
          </a:r>
          <a:endParaRPr lang="ko-KR" altLang="en-US" sz="1800" kern="1200" dirty="0"/>
        </a:p>
      </dsp:txBody>
      <dsp:txXfrm>
        <a:off x="6030098" y="1245177"/>
        <a:ext cx="1672880" cy="1115253"/>
      </dsp:txXfrm>
    </dsp:sp>
    <dsp:sp modelId="{17BC828B-B778-4D78-8270-0A3942B9A6FF}">
      <dsp:nvSpPr>
        <dsp:cNvPr id="0" name=""/>
        <dsp:cNvSpPr/>
      </dsp:nvSpPr>
      <dsp:spPr>
        <a:xfrm>
          <a:off x="4803319" y="2682653"/>
          <a:ext cx="1115253" cy="1115253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Jae Hyeon</a:t>
          </a:r>
        </a:p>
      </dsp:txBody>
      <dsp:txXfrm>
        <a:off x="4966644" y="2845978"/>
        <a:ext cx="788603" cy="788603"/>
      </dsp:txXfrm>
    </dsp:sp>
    <dsp:sp modelId="{CBE7E609-D21E-4825-B939-605F463CE8E8}">
      <dsp:nvSpPr>
        <dsp:cNvPr id="0" name=""/>
        <dsp:cNvSpPr/>
      </dsp:nvSpPr>
      <dsp:spPr>
        <a:xfrm>
          <a:off x="6030098" y="2682653"/>
          <a:ext cx="1672880" cy="111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Alarm Function</a:t>
          </a:r>
          <a:endParaRPr lang="ko-KR" altLang="en-US" sz="1800" kern="1200" dirty="0"/>
        </a:p>
      </dsp:txBody>
      <dsp:txXfrm>
        <a:off x="6030098" y="2682653"/>
        <a:ext cx="1672880" cy="1115253"/>
      </dsp:txXfrm>
    </dsp:sp>
    <dsp:sp modelId="{3C07C1FE-58E6-496C-B0A1-567E99650A2D}">
      <dsp:nvSpPr>
        <dsp:cNvPr id="0" name=""/>
        <dsp:cNvSpPr/>
      </dsp:nvSpPr>
      <dsp:spPr>
        <a:xfrm>
          <a:off x="4084581" y="3927544"/>
          <a:ext cx="1115253" cy="1115253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Jae Yeon</a:t>
          </a:r>
          <a:endParaRPr lang="ko-KR" altLang="en-US" sz="1900" kern="1200" dirty="0"/>
        </a:p>
      </dsp:txBody>
      <dsp:txXfrm>
        <a:off x="4247906" y="4090869"/>
        <a:ext cx="788603" cy="788603"/>
      </dsp:txXfrm>
    </dsp:sp>
    <dsp:sp modelId="{F59E0F1C-C3E0-4BCA-BA35-DEC8858701F2}">
      <dsp:nvSpPr>
        <dsp:cNvPr id="0" name=""/>
        <dsp:cNvSpPr/>
      </dsp:nvSpPr>
      <dsp:spPr>
        <a:xfrm>
          <a:off x="5311360" y="3927544"/>
          <a:ext cx="1672880" cy="111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Log in, Register</a:t>
          </a:r>
          <a:endParaRPr lang="ko-KR" altLang="en-US" sz="1800" kern="1200" dirty="0"/>
        </a:p>
      </dsp:txBody>
      <dsp:txXfrm>
        <a:off x="5311360" y="3927544"/>
        <a:ext cx="1672880" cy="1115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DF27E-A585-4AEB-B538-4207611D2E11}">
      <dsp:nvSpPr>
        <dsp:cNvPr id="0" name=""/>
        <dsp:cNvSpPr/>
      </dsp:nvSpPr>
      <dsp:spPr>
        <a:xfrm>
          <a:off x="2221249" y="80272"/>
          <a:ext cx="1258450" cy="125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 </a:t>
          </a:r>
          <a:endParaRPr lang="ko-KR" altLang="en-US" sz="5500" kern="1200" dirty="0"/>
        </a:p>
      </dsp:txBody>
      <dsp:txXfrm>
        <a:off x="2221249" y="80272"/>
        <a:ext cx="1258450" cy="1258450"/>
      </dsp:txXfrm>
    </dsp:sp>
    <dsp:sp modelId="{ABD53AC1-7B93-46FC-AD08-1B1556EA26B3}">
      <dsp:nvSpPr>
        <dsp:cNvPr id="0" name=""/>
        <dsp:cNvSpPr/>
      </dsp:nvSpPr>
      <dsp:spPr>
        <a:xfrm>
          <a:off x="5994" y="1226"/>
          <a:ext cx="3552751" cy="3552751"/>
        </a:xfrm>
        <a:prstGeom prst="circularArrow">
          <a:avLst>
            <a:gd name="adj1" fmla="val 6907"/>
            <a:gd name="adj2" fmla="val 465765"/>
            <a:gd name="adj3" fmla="val 547677"/>
            <a:gd name="adj4" fmla="val 20586558"/>
            <a:gd name="adj5" fmla="val 8058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9E370-D687-47E9-BB1F-FB22902E1E59}">
      <dsp:nvSpPr>
        <dsp:cNvPr id="0" name=""/>
        <dsp:cNvSpPr/>
      </dsp:nvSpPr>
      <dsp:spPr>
        <a:xfrm>
          <a:off x="2221249" y="2216481"/>
          <a:ext cx="1258450" cy="125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 </a:t>
          </a:r>
          <a:endParaRPr lang="ko-KR" altLang="en-US" sz="5500" kern="1200" dirty="0"/>
        </a:p>
      </dsp:txBody>
      <dsp:txXfrm>
        <a:off x="2221249" y="2216481"/>
        <a:ext cx="1258450" cy="1258450"/>
      </dsp:txXfrm>
    </dsp:sp>
    <dsp:sp modelId="{B6AA2E9C-7A2D-4324-B4E5-2B03406ACB38}">
      <dsp:nvSpPr>
        <dsp:cNvPr id="0" name=""/>
        <dsp:cNvSpPr/>
      </dsp:nvSpPr>
      <dsp:spPr>
        <a:xfrm>
          <a:off x="5994" y="1226"/>
          <a:ext cx="3552751" cy="3552751"/>
        </a:xfrm>
        <a:prstGeom prst="circularArrow">
          <a:avLst>
            <a:gd name="adj1" fmla="val 6907"/>
            <a:gd name="adj2" fmla="val 465765"/>
            <a:gd name="adj3" fmla="val 5947677"/>
            <a:gd name="adj4" fmla="val 4386558"/>
            <a:gd name="adj5" fmla="val 8058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D6ABA-F9C3-4A14-A49E-F7EF2789F5AA}">
      <dsp:nvSpPr>
        <dsp:cNvPr id="0" name=""/>
        <dsp:cNvSpPr/>
      </dsp:nvSpPr>
      <dsp:spPr>
        <a:xfrm>
          <a:off x="85040" y="2216481"/>
          <a:ext cx="1258450" cy="125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 </a:t>
          </a:r>
          <a:endParaRPr lang="ko-KR" altLang="en-US" sz="5500" kern="1200" dirty="0"/>
        </a:p>
      </dsp:txBody>
      <dsp:txXfrm>
        <a:off x="85040" y="2216481"/>
        <a:ext cx="1258450" cy="1258450"/>
      </dsp:txXfrm>
    </dsp:sp>
    <dsp:sp modelId="{47238856-642D-4FA5-BD33-B8029F35ECFE}">
      <dsp:nvSpPr>
        <dsp:cNvPr id="0" name=""/>
        <dsp:cNvSpPr/>
      </dsp:nvSpPr>
      <dsp:spPr>
        <a:xfrm>
          <a:off x="5994" y="1226"/>
          <a:ext cx="3552751" cy="3552751"/>
        </a:xfrm>
        <a:prstGeom prst="circularArrow">
          <a:avLst>
            <a:gd name="adj1" fmla="val 6907"/>
            <a:gd name="adj2" fmla="val 465765"/>
            <a:gd name="adj3" fmla="val 11347677"/>
            <a:gd name="adj4" fmla="val 9786558"/>
            <a:gd name="adj5" fmla="val 8058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09A0-8FF0-475E-B1F6-62B83C8E8E00}">
      <dsp:nvSpPr>
        <dsp:cNvPr id="0" name=""/>
        <dsp:cNvSpPr/>
      </dsp:nvSpPr>
      <dsp:spPr>
        <a:xfrm>
          <a:off x="85040" y="80272"/>
          <a:ext cx="1258450" cy="125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500" kern="1200" dirty="0"/>
        </a:p>
      </dsp:txBody>
      <dsp:txXfrm>
        <a:off x="85040" y="80272"/>
        <a:ext cx="1258450" cy="1258450"/>
      </dsp:txXfrm>
    </dsp:sp>
    <dsp:sp modelId="{4F97B389-9385-46CE-BF8B-3933E996AEF5}">
      <dsp:nvSpPr>
        <dsp:cNvPr id="0" name=""/>
        <dsp:cNvSpPr/>
      </dsp:nvSpPr>
      <dsp:spPr>
        <a:xfrm>
          <a:off x="5994" y="1226"/>
          <a:ext cx="3552751" cy="3552751"/>
        </a:xfrm>
        <a:prstGeom prst="circularArrow">
          <a:avLst>
            <a:gd name="adj1" fmla="val 6907"/>
            <a:gd name="adj2" fmla="val 465765"/>
            <a:gd name="adj3" fmla="val 16747677"/>
            <a:gd name="adj4" fmla="val 15186558"/>
            <a:gd name="adj5" fmla="val 8058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DF27E-A585-4AEB-B538-4207611D2E11}">
      <dsp:nvSpPr>
        <dsp:cNvPr id="0" name=""/>
        <dsp:cNvSpPr/>
      </dsp:nvSpPr>
      <dsp:spPr>
        <a:xfrm>
          <a:off x="1948641" y="165858"/>
          <a:ext cx="1105969" cy="110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 </a:t>
          </a:r>
          <a:endParaRPr lang="ko-KR" altLang="en-US" sz="4800" kern="1200" dirty="0"/>
        </a:p>
      </dsp:txBody>
      <dsp:txXfrm>
        <a:off x="1948641" y="165858"/>
        <a:ext cx="1105969" cy="1105969"/>
      </dsp:txXfrm>
    </dsp:sp>
    <dsp:sp modelId="{ABD53AC1-7B93-46FC-AD08-1B1556EA26B3}">
      <dsp:nvSpPr>
        <dsp:cNvPr id="0" name=""/>
        <dsp:cNvSpPr/>
      </dsp:nvSpPr>
      <dsp:spPr>
        <a:xfrm>
          <a:off x="-258" y="96037"/>
          <a:ext cx="3124690" cy="3124690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9E370-D687-47E9-BB1F-FB22902E1E59}">
      <dsp:nvSpPr>
        <dsp:cNvPr id="0" name=""/>
        <dsp:cNvSpPr/>
      </dsp:nvSpPr>
      <dsp:spPr>
        <a:xfrm>
          <a:off x="1948641" y="2044937"/>
          <a:ext cx="1105969" cy="110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 </a:t>
          </a:r>
          <a:endParaRPr lang="ko-KR" altLang="en-US" sz="4800" kern="1200" dirty="0"/>
        </a:p>
      </dsp:txBody>
      <dsp:txXfrm>
        <a:off x="1948641" y="2044937"/>
        <a:ext cx="1105969" cy="1105969"/>
      </dsp:txXfrm>
    </dsp:sp>
    <dsp:sp modelId="{B6AA2E9C-7A2D-4324-B4E5-2B03406ACB38}">
      <dsp:nvSpPr>
        <dsp:cNvPr id="0" name=""/>
        <dsp:cNvSpPr/>
      </dsp:nvSpPr>
      <dsp:spPr>
        <a:xfrm>
          <a:off x="-258" y="96037"/>
          <a:ext cx="3124690" cy="3124690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D6ABA-F9C3-4A14-A49E-F7EF2789F5AA}">
      <dsp:nvSpPr>
        <dsp:cNvPr id="0" name=""/>
        <dsp:cNvSpPr/>
      </dsp:nvSpPr>
      <dsp:spPr>
        <a:xfrm>
          <a:off x="69562" y="2044937"/>
          <a:ext cx="1105969" cy="110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 </a:t>
          </a:r>
          <a:endParaRPr lang="ko-KR" altLang="en-US" sz="4800" kern="1200" dirty="0"/>
        </a:p>
      </dsp:txBody>
      <dsp:txXfrm>
        <a:off x="69562" y="2044937"/>
        <a:ext cx="1105969" cy="1105969"/>
      </dsp:txXfrm>
    </dsp:sp>
    <dsp:sp modelId="{47238856-642D-4FA5-BD33-B8029F35ECFE}">
      <dsp:nvSpPr>
        <dsp:cNvPr id="0" name=""/>
        <dsp:cNvSpPr/>
      </dsp:nvSpPr>
      <dsp:spPr>
        <a:xfrm>
          <a:off x="-258" y="96037"/>
          <a:ext cx="3124690" cy="3124690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09A0-8FF0-475E-B1F6-62B83C8E8E00}">
      <dsp:nvSpPr>
        <dsp:cNvPr id="0" name=""/>
        <dsp:cNvSpPr/>
      </dsp:nvSpPr>
      <dsp:spPr>
        <a:xfrm>
          <a:off x="69562" y="165858"/>
          <a:ext cx="1105969" cy="110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800" kern="1200" dirty="0"/>
        </a:p>
      </dsp:txBody>
      <dsp:txXfrm>
        <a:off x="69562" y="165858"/>
        <a:ext cx="1105969" cy="1105969"/>
      </dsp:txXfrm>
    </dsp:sp>
    <dsp:sp modelId="{4F97B389-9385-46CE-BF8B-3933E996AEF5}">
      <dsp:nvSpPr>
        <dsp:cNvPr id="0" name=""/>
        <dsp:cNvSpPr/>
      </dsp:nvSpPr>
      <dsp:spPr>
        <a:xfrm>
          <a:off x="-258" y="96037"/>
          <a:ext cx="3124690" cy="3124690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16989-8AC1-4B36-A1FC-EC62D154923A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9AB8-4CCF-44FA-B552-D5520A57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4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8685-849A-4C86-82AD-F3AF84E8FD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1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설계하려는 어플과 비슷한 앱인데 이 앱에 대해 설명하면서 우리 앱은 어떤 차별성을 가지고 있는지 설명하면 될 것 같음</a:t>
            </a:r>
            <a:endParaRPr lang="en-US" altLang="ko-KR" dirty="0"/>
          </a:p>
          <a:p>
            <a:r>
              <a:rPr lang="en-US" altLang="ko-KR" dirty="0"/>
              <a:t>https://play.google.com/store/apps/details?id=com.novelux.findcoffee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8685-849A-4C86-82AD-F3AF84E8FD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1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설계하려는 어플과 비슷한 앱인데 이 앱에 대해 설명하면서 우리 앱은 어떤 차별성을 가지고 있는지 설명하면 될 것 같음</a:t>
            </a:r>
            <a:endParaRPr lang="en-US" altLang="ko-KR" dirty="0"/>
          </a:p>
          <a:p>
            <a:r>
              <a:rPr lang="en-US" altLang="ko-KR" dirty="0"/>
              <a:t>https://play.google.com/store/apps/details?id=com.novelux.findcoffee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8685-849A-4C86-82AD-F3AF84E8FD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2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테스팅 루트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79AB8-4CCF-44FA-B552-D5520A572B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6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2EF09-D817-424D-9B20-B4963C6EA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224DCB-65C4-42CC-BAE6-815F6DD60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49E39-16CF-41EB-A160-D0DC3F61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A243A-A12E-40A8-842F-0C64D561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503AE-03E7-4D3A-AB30-DD7CACBD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3B9F-DBEB-4114-B80A-605849E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0681E-E120-4AA9-A73F-5EF3B4DD5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339E2-6471-4DD8-BB5B-379F1B01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083D3-0648-4597-94CD-C3FA8A58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6346E-43DF-43C0-9D5D-87C2A6A5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AC620A-9FE4-43C2-A368-98CB87C5F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7038A-3A38-4CD9-AFD1-515AD9A2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8AD9D-ECC9-4479-9E73-DB9B5C1D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F9742-62E2-4CFA-B852-155672FC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C1009-F0A5-4FA0-AA0D-0608ACF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7943-2660-44D1-9832-1D2DD4E1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9ADF3-9E77-4DA0-8A44-3B824BA5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90F35-CE58-4476-9374-EF594B52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28E7C-4E99-47A4-B2CC-47A2E60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6E69C-A4E9-48AF-AA74-F822C3CA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F2CE6-D9F6-4CCC-AD0E-66638D85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4C9D2-0AD4-4570-8D78-8014AFFB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4E557-BC3E-4923-892D-42F20D73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20BA9-6585-423D-B2E7-602A51F3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76472-54F1-4B15-93F7-0692A577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2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ADC76-38A2-4C03-B4B8-C6CFD6A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3D905-4E9A-460A-A8B3-C1F29B71C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04C628-65F7-40F8-BAC0-227B8011B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27B4C-07D1-4C2A-974C-EF2492A5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0471E-D832-40B5-B025-3D6BD992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4A0C5-5384-40F9-876B-33A308B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5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EB226-621B-42A9-989D-E91FECDF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15776-A981-4687-A60F-EF9678E8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E2925-17B8-474A-BDEB-4B4C3704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52488-5B57-48FF-A2EB-95C3040C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71819-98A0-413D-883E-F41D5AB83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2FCD74-6469-4B1F-B23C-544A8121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59363F-3318-4834-AC7E-EFCEA261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4196C-B546-4185-B479-71871CA2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1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0DFE6-4855-43AA-96CD-55A0F656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22C16C-9B8E-40E9-AF2F-DD6D9C4D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04797-9CEE-4B37-B8B7-FB6753A9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E1ACA-D282-41BE-A2AE-9AFD9A6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E0908B-5E76-434D-972F-E11AACC3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7B2EDE-3F9C-43C6-9C59-AA7D10DE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EF0E2-42BC-4360-8AAC-1BA57527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6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F76C-A244-466D-9EF2-27D56E10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32650-ECED-4BF9-9B95-3AFFDFF5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C8C641-66DE-4143-B721-23A71587B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C81D4-111F-4AE1-9E55-BC17BB9E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C65C7-B34B-4A80-AE88-615878F2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2C176-78E7-4B28-BE10-56F20F83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2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5044-A233-418D-AAFA-6DEAAFDE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14B3A-7A64-44CB-AE58-912B80C1C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19A61-78CB-46F0-BFA3-32749A36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5CC76-004B-4424-A616-547D875B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D7CE8-66A4-4474-B09E-94AD1854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7AB69-B285-4B60-88F4-772F4EA0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4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6C1908-EEE0-4920-A05C-7FC9DF74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F17FE-DD42-4581-B305-084970C1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2CBC2-297B-4177-9E33-0940BADF8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0657-2F82-406A-9F7E-4BAC601B0E3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757FC-2AEF-4CB3-95E8-42CC3D925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88386-D334-424F-9470-3A35846B9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B38F-86AF-43D8-8DD4-460285E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4.png"/><Relationship Id="rId5" Type="http://schemas.openxmlformats.org/officeDocument/2006/relationships/diagramData" Target="../diagrams/data3.xml"/><Relationship Id="rId15" Type="http://schemas.openxmlformats.org/officeDocument/2006/relationships/image" Target="../media/image45.png"/><Relationship Id="rId10" Type="http://schemas.openxmlformats.org/officeDocument/2006/relationships/image" Target="../media/image44.png"/><Relationship Id="rId4" Type="http://schemas.openxmlformats.org/officeDocument/2006/relationships/image" Target="../media/image14.png"/><Relationship Id="rId9" Type="http://schemas.microsoft.com/office/2007/relationships/diagramDrawing" Target="../diagrams/drawing3.xml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businessinsight?Redirect=Log&amp;logNo=221485699389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uturekorea.co.kr/news/articleView.html?idxno=111291" TargetMode="External"/><Relationship Id="rId5" Type="http://schemas.openxmlformats.org/officeDocument/2006/relationships/hyperlink" Target="http://www.biznews.or.kr/news/article.html?no=8770" TargetMode="External"/><Relationship Id="rId4" Type="http://schemas.openxmlformats.org/officeDocument/2006/relationships/hyperlink" Target="https://www.mk.co.kr/news/business/view/2018/04/231863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32EA49-784A-493F-8349-099717A19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63828"/>
              </p:ext>
            </p:extLst>
          </p:nvPr>
        </p:nvGraphicFramePr>
        <p:xfrm>
          <a:off x="1848715" y="1814487"/>
          <a:ext cx="8494570" cy="4334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6755">
                  <a:extLst>
                    <a:ext uri="{9D8B030D-6E8A-4147-A177-3AD203B41FA5}">
                      <a16:colId xmlns:a16="http://schemas.microsoft.com/office/drawing/2014/main" val="440456022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54144674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3956459187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234541876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578870053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389487627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385085881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1325043503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2771126123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884218605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519170293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176198671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195789320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2022799900"/>
                    </a:ext>
                  </a:extLst>
                </a:gridCol>
              </a:tblGrid>
              <a:tr h="5417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3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4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5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6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98249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20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27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3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10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17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24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8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15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22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29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5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12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19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209685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845685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693312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7959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682316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65970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94222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C54C91-D92F-4F16-932C-0D7DC6A7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1" y="7467"/>
            <a:ext cx="5212532" cy="1316850"/>
          </a:xfrm>
          <a:prstGeom prst="rect">
            <a:avLst/>
          </a:prstGeom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0A2FE055-FAFE-49CD-A1C8-AB0A31CA1170}"/>
              </a:ext>
            </a:extLst>
          </p:cNvPr>
          <p:cNvSpPr/>
          <p:nvPr/>
        </p:nvSpPr>
        <p:spPr>
          <a:xfrm>
            <a:off x="1848715" y="2916820"/>
            <a:ext cx="1205203" cy="502395"/>
          </a:xfrm>
          <a:prstGeom prst="chevr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주제 선정</a:t>
            </a:r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46B3843C-F0F5-427C-8617-701DBE253048}"/>
              </a:ext>
            </a:extLst>
          </p:cNvPr>
          <p:cNvSpPr/>
          <p:nvPr/>
        </p:nvSpPr>
        <p:spPr>
          <a:xfrm>
            <a:off x="3071674" y="4014526"/>
            <a:ext cx="4855684" cy="472833"/>
          </a:xfrm>
          <a:prstGeom prst="chevr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Base</a:t>
            </a:r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730AD21F-AD01-47A1-98C8-17FE1D6AFFBB}"/>
              </a:ext>
            </a:extLst>
          </p:cNvPr>
          <p:cNvSpPr/>
          <p:nvPr/>
        </p:nvSpPr>
        <p:spPr>
          <a:xfrm>
            <a:off x="3671314" y="4527713"/>
            <a:ext cx="4842371" cy="502395"/>
          </a:xfrm>
          <a:prstGeom prst="chevr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Android Studio</a:t>
            </a:r>
            <a:endParaRPr lang="ko-KR" altLang="en-US" sz="16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F9A7813D-CEC0-4E79-9476-A57279D66BA3}"/>
              </a:ext>
            </a:extLst>
          </p:cNvPr>
          <p:cNvSpPr/>
          <p:nvPr/>
        </p:nvSpPr>
        <p:spPr>
          <a:xfrm>
            <a:off x="7326436" y="5089026"/>
            <a:ext cx="1194251" cy="532436"/>
          </a:xfrm>
          <a:prstGeom prst="chevr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Final Test</a:t>
            </a:r>
            <a:endParaRPr lang="ko-KR" altLang="en-US" sz="16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9EC7D3C5-85F9-4341-BDCE-AB7F0C642B28}"/>
              </a:ext>
            </a:extLst>
          </p:cNvPr>
          <p:cNvSpPr/>
          <p:nvPr/>
        </p:nvSpPr>
        <p:spPr>
          <a:xfrm>
            <a:off x="4887558" y="3466777"/>
            <a:ext cx="3633129" cy="502395"/>
          </a:xfrm>
          <a:prstGeom prst="chevr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Application Design</a:t>
            </a:r>
            <a:endParaRPr lang="ko-KR" altLang="en-US" sz="16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847160F7-0574-4D4D-920C-2EC287EE4FDA}"/>
              </a:ext>
            </a:extLst>
          </p:cNvPr>
          <p:cNvSpPr/>
          <p:nvPr/>
        </p:nvSpPr>
        <p:spPr>
          <a:xfrm>
            <a:off x="2485346" y="3468873"/>
            <a:ext cx="3001054" cy="502395"/>
          </a:xfrm>
          <a:prstGeom prst="chevr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         자료 조사</a:t>
            </a: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063A3E35-03B0-49B5-BABB-799F1C98FB0D}"/>
              </a:ext>
            </a:extLst>
          </p:cNvPr>
          <p:cNvSpPr/>
          <p:nvPr/>
        </p:nvSpPr>
        <p:spPr>
          <a:xfrm>
            <a:off x="1862430" y="3462091"/>
            <a:ext cx="1808885" cy="502395"/>
          </a:xfrm>
          <a:prstGeom prst="chevr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주제 구체화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72177-44C9-4661-809E-F53A1BBF2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45"/>
          <a:stretch/>
        </p:blipFill>
        <p:spPr>
          <a:xfrm>
            <a:off x="8481601" y="5134243"/>
            <a:ext cx="717813" cy="5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5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678543-4D2E-4091-BF92-0F684AAE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00" y="-1810"/>
            <a:ext cx="5212532" cy="13168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9E25CD2-AF1A-49C5-BA90-032CDE51C72C}"/>
              </a:ext>
            </a:extLst>
          </p:cNvPr>
          <p:cNvGrpSpPr/>
          <p:nvPr/>
        </p:nvGrpSpPr>
        <p:grpSpPr>
          <a:xfrm>
            <a:off x="1419408" y="2287338"/>
            <a:ext cx="2623918" cy="2581183"/>
            <a:chOff x="1564821" y="2507508"/>
            <a:chExt cx="3038817" cy="303881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51696E6-9346-4313-8C9B-E16A2909B5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0080"/>
            <a:stretch/>
          </p:blipFill>
          <p:spPr>
            <a:xfrm>
              <a:off x="2510555" y="2822853"/>
              <a:ext cx="1147350" cy="240812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36FA92-8B49-404E-8FC0-8CE3EEE32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821" y="2507508"/>
              <a:ext cx="3038817" cy="3038817"/>
            </a:xfrm>
            <a:prstGeom prst="rect">
              <a:avLst/>
            </a:prstGeom>
          </p:spPr>
        </p:pic>
      </p:grp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02BCF795-1DC7-41D1-A03E-A69C6B712C2D}"/>
              </a:ext>
            </a:extLst>
          </p:cNvPr>
          <p:cNvSpPr/>
          <p:nvPr/>
        </p:nvSpPr>
        <p:spPr>
          <a:xfrm>
            <a:off x="4246636" y="3280527"/>
            <a:ext cx="864093" cy="594804"/>
          </a:xfrm>
          <a:prstGeom prst="stripedRightArrow">
            <a:avLst/>
          </a:prstGeom>
          <a:solidFill>
            <a:srgbClr val="E4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C2C904-93B7-4027-9C54-80E61F5C8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720" y="1804605"/>
            <a:ext cx="5066215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1345C4-E2F7-4CB8-9ED2-3BF2301097F0}"/>
              </a:ext>
            </a:extLst>
          </p:cNvPr>
          <p:cNvSpPr txBox="1"/>
          <p:nvPr/>
        </p:nvSpPr>
        <p:spPr>
          <a:xfrm>
            <a:off x="2046302" y="3201878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9F56F8-C45A-44DF-94D6-308B42E99205}"/>
              </a:ext>
            </a:extLst>
          </p:cNvPr>
          <p:cNvGrpSpPr/>
          <p:nvPr/>
        </p:nvGrpSpPr>
        <p:grpSpPr>
          <a:xfrm>
            <a:off x="1519749" y="2369568"/>
            <a:ext cx="9253492" cy="3002901"/>
            <a:chOff x="1469254" y="2369568"/>
            <a:chExt cx="9253492" cy="30029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869281E-37CC-4783-9201-C76A6D6C846A}"/>
                </a:ext>
              </a:extLst>
            </p:cNvPr>
            <p:cNvGrpSpPr/>
            <p:nvPr/>
          </p:nvGrpSpPr>
          <p:grpSpPr>
            <a:xfrm>
              <a:off x="1469254" y="2460594"/>
              <a:ext cx="9253492" cy="2911875"/>
              <a:chOff x="1819923" y="2220897"/>
              <a:chExt cx="9253492" cy="2911875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DA4F15E2-8986-42C4-991F-0CD42589239D}"/>
                  </a:ext>
                </a:extLst>
              </p:cNvPr>
              <p:cNvSpPr/>
              <p:nvPr/>
            </p:nvSpPr>
            <p:spPr>
              <a:xfrm>
                <a:off x="1819923" y="2220897"/>
                <a:ext cx="2947386" cy="2911875"/>
              </a:xfrm>
              <a:prstGeom prst="ellipse">
                <a:avLst/>
              </a:prstGeom>
              <a:solidFill>
                <a:srgbClr val="FDE29D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Coffee (café) aficionado</a:t>
                </a:r>
                <a:endParaRPr lang="ko-KR" altLang="en-US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2068B98-09F0-4311-A4FA-2125F793971E}"/>
                  </a:ext>
                </a:extLst>
              </p:cNvPr>
              <p:cNvSpPr/>
              <p:nvPr/>
            </p:nvSpPr>
            <p:spPr>
              <a:xfrm>
                <a:off x="4972976" y="2220897"/>
                <a:ext cx="2947386" cy="2911875"/>
              </a:xfrm>
              <a:prstGeom prst="ellipse">
                <a:avLst/>
              </a:prstGeom>
              <a:solidFill>
                <a:srgbClr val="FDE29D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Increased demand of 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Coffee Consumption &amp; Smartphone distribution rate </a:t>
                </a:r>
                <a:endParaRPr lang="ko-KR" altLang="en-US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51926DB-DFAC-4F1C-9F3F-5A5D0990BC05}"/>
                  </a:ext>
                </a:extLst>
              </p:cNvPr>
              <p:cNvSpPr/>
              <p:nvPr/>
            </p:nvSpPr>
            <p:spPr>
              <a:xfrm>
                <a:off x="8126029" y="2220897"/>
                <a:ext cx="2947386" cy="2911875"/>
              </a:xfrm>
              <a:prstGeom prst="ellipse">
                <a:avLst/>
              </a:prstGeom>
              <a:solidFill>
                <a:srgbClr val="FDE29D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Implement siren order function in Franchise chain’s mobile application   </a:t>
                </a:r>
                <a:endParaRPr lang="ko-KR" altLang="en-US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4950B14-6C9E-4CAA-A872-91D0901CBF13}"/>
                </a:ext>
              </a:extLst>
            </p:cNvPr>
            <p:cNvGrpSpPr/>
            <p:nvPr/>
          </p:nvGrpSpPr>
          <p:grpSpPr>
            <a:xfrm>
              <a:off x="8712020" y="2369568"/>
              <a:ext cx="1389355" cy="461666"/>
              <a:chOff x="2450237" y="2229760"/>
              <a:chExt cx="1389355" cy="461666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95F2531F-C573-4609-A2A5-5D79BE46483F}"/>
                  </a:ext>
                </a:extLst>
              </p:cNvPr>
              <p:cNvSpPr/>
              <p:nvPr/>
            </p:nvSpPr>
            <p:spPr>
              <a:xfrm>
                <a:off x="2450237" y="2229760"/>
                <a:ext cx="967666" cy="4616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B4B08C-68B4-4090-9538-36750BC1297D}"/>
                  </a:ext>
                </a:extLst>
              </p:cNvPr>
              <p:cNvSpPr txBox="1"/>
              <p:nvPr/>
            </p:nvSpPr>
            <p:spPr>
              <a:xfrm>
                <a:off x="2749792" y="2229761"/>
                <a:ext cx="108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atin typeface="DX시인과나" panose="02020600000000000000" pitchFamily="18" charset="-127"/>
                    <a:ea typeface="DX시인과나" panose="02020600000000000000" pitchFamily="18" charset="-127"/>
                    <a:cs typeface="Cul De Sac" pitchFamily="2" charset="0"/>
                  </a:rPr>
                  <a:t>3.</a:t>
                </a:r>
                <a:endParaRPr lang="ko-KR" altLang="en-US" sz="2400" b="1" dirty="0">
                  <a:latin typeface="DX시인과나" panose="02020600000000000000" pitchFamily="18" charset="-127"/>
                  <a:ea typeface="DX시인과나" panose="02020600000000000000" pitchFamily="18" charset="-127"/>
                  <a:cs typeface="Cul De Sac" pitchFamily="2" charset="0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BCD339-9032-4731-896C-9CDCE91F7DB1}"/>
                </a:ext>
              </a:extLst>
            </p:cNvPr>
            <p:cNvGrpSpPr/>
            <p:nvPr/>
          </p:nvGrpSpPr>
          <p:grpSpPr>
            <a:xfrm>
              <a:off x="5689846" y="2369569"/>
              <a:ext cx="1389355" cy="461666"/>
              <a:chOff x="2450237" y="2229760"/>
              <a:chExt cx="1389355" cy="461666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1B75450-0F82-4005-A5AD-528F62B9FECE}"/>
                  </a:ext>
                </a:extLst>
              </p:cNvPr>
              <p:cNvSpPr/>
              <p:nvPr/>
            </p:nvSpPr>
            <p:spPr>
              <a:xfrm>
                <a:off x="2450237" y="2229760"/>
                <a:ext cx="967666" cy="4616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721843-986F-4C95-BA3B-1540E01E79E5}"/>
                  </a:ext>
                </a:extLst>
              </p:cNvPr>
              <p:cNvSpPr txBox="1"/>
              <p:nvPr/>
            </p:nvSpPr>
            <p:spPr>
              <a:xfrm>
                <a:off x="2749792" y="2229761"/>
                <a:ext cx="108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atin typeface="DX시인과나" panose="02020600000000000000" pitchFamily="18" charset="-127"/>
                    <a:ea typeface="DX시인과나" panose="02020600000000000000" pitchFamily="18" charset="-127"/>
                    <a:cs typeface="Cul De Sac" pitchFamily="2" charset="0"/>
                  </a:rPr>
                  <a:t>2.</a:t>
                </a:r>
                <a:endParaRPr lang="ko-KR" altLang="en-US" sz="2400" b="1" dirty="0">
                  <a:latin typeface="DX시인과나" panose="02020600000000000000" pitchFamily="18" charset="-127"/>
                  <a:ea typeface="DX시인과나" panose="02020600000000000000" pitchFamily="18" charset="-127"/>
                  <a:cs typeface="Cul De Sac" pitchFamily="2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B2E23E8-DC35-4B08-B020-D156986249C0}"/>
                </a:ext>
              </a:extLst>
            </p:cNvPr>
            <p:cNvGrpSpPr/>
            <p:nvPr/>
          </p:nvGrpSpPr>
          <p:grpSpPr>
            <a:xfrm>
              <a:off x="2485747" y="2369569"/>
              <a:ext cx="1389355" cy="461666"/>
              <a:chOff x="2450237" y="2229760"/>
              <a:chExt cx="1389355" cy="46166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D42E8FAF-9B29-42AD-B2B5-A904587AD7C1}"/>
                  </a:ext>
                </a:extLst>
              </p:cNvPr>
              <p:cNvSpPr/>
              <p:nvPr/>
            </p:nvSpPr>
            <p:spPr>
              <a:xfrm>
                <a:off x="2450237" y="2229760"/>
                <a:ext cx="967666" cy="4616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7B4092-FC76-49CA-B496-525AE55B2DC7}"/>
                  </a:ext>
                </a:extLst>
              </p:cNvPr>
              <p:cNvSpPr txBox="1"/>
              <p:nvPr/>
            </p:nvSpPr>
            <p:spPr>
              <a:xfrm>
                <a:off x="2749792" y="2229761"/>
                <a:ext cx="108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atin typeface="DX시인과나" panose="02020600000000000000" pitchFamily="18" charset="-127"/>
                    <a:ea typeface="DX시인과나" panose="02020600000000000000" pitchFamily="18" charset="-127"/>
                    <a:cs typeface="Cul De Sac" pitchFamily="2" charset="0"/>
                  </a:rPr>
                  <a:t>1.</a:t>
                </a:r>
                <a:endParaRPr lang="ko-KR" altLang="en-US" sz="2400" b="1" dirty="0">
                  <a:latin typeface="DX시인과나" panose="02020600000000000000" pitchFamily="18" charset="-127"/>
                  <a:ea typeface="DX시인과나" panose="02020600000000000000" pitchFamily="18" charset="-127"/>
                  <a:cs typeface="Cul De Sac" pitchFamily="2" charset="0"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2744AC5-E49C-45FE-BAAB-C33E098B11B5}"/>
              </a:ext>
            </a:extLst>
          </p:cNvPr>
          <p:cNvGrpSpPr/>
          <p:nvPr/>
        </p:nvGrpSpPr>
        <p:grpSpPr>
          <a:xfrm>
            <a:off x="203200" y="0"/>
            <a:ext cx="5209954" cy="1316549"/>
            <a:chOff x="203200" y="0"/>
            <a:chExt cx="5209954" cy="131654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3EFFC9F-1C20-4366-AF51-693A37E65952}"/>
                </a:ext>
              </a:extLst>
            </p:cNvPr>
            <p:cNvGrpSpPr/>
            <p:nvPr/>
          </p:nvGrpSpPr>
          <p:grpSpPr>
            <a:xfrm>
              <a:off x="203200" y="200695"/>
              <a:ext cx="5209954" cy="703934"/>
              <a:chOff x="203200" y="200695"/>
              <a:chExt cx="5209954" cy="70393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8A9A95-D76D-420D-B3D9-FEC8DBED8E77}"/>
                  </a:ext>
                </a:extLst>
              </p:cNvPr>
              <p:cNvSpPr txBox="1"/>
              <p:nvPr/>
            </p:nvSpPr>
            <p:spPr>
              <a:xfrm>
                <a:off x="1648276" y="200695"/>
                <a:ext cx="37422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Project Theme</a:t>
                </a:r>
                <a:endParaRPr lang="ko-KR" altLang="en-US" sz="3200" dirty="0"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9C1A065F-CED1-4B9F-B681-C86A630484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1308" t="67476" r="25959" b="31857"/>
              <a:stretch/>
            </p:blipFill>
            <p:spPr>
              <a:xfrm>
                <a:off x="203200" y="858910"/>
                <a:ext cx="5209954" cy="45719"/>
              </a:xfrm>
              <a:prstGeom prst="rect">
                <a:avLst/>
              </a:prstGeom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8A8708C-178B-4F86-BB7A-36417CFEB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0"/>
              <a:ext cx="1316549" cy="1316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6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93447-3273-462D-917F-030F12AD27B5}"/>
              </a:ext>
            </a:extLst>
          </p:cNvPr>
          <p:cNvSpPr/>
          <p:nvPr/>
        </p:nvSpPr>
        <p:spPr>
          <a:xfrm>
            <a:off x="-8467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701-9491-4B7F-A807-462292FA58E8}"/>
              </a:ext>
            </a:extLst>
          </p:cNvPr>
          <p:cNvSpPr txBox="1"/>
          <p:nvPr/>
        </p:nvSpPr>
        <p:spPr>
          <a:xfrm>
            <a:off x="414869" y="355600"/>
            <a:ext cx="3369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  <a:cs typeface="Cul De Sac" pitchFamily="2" charset="0"/>
              </a:rPr>
              <a:t>Milestone</a:t>
            </a:r>
            <a:endParaRPr lang="ko-KR" altLang="en-US" sz="40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18118-E372-44A8-9C05-94A56CC7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27" y="1622354"/>
            <a:ext cx="85229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EA0DD4-7BE0-469F-8791-F392408B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6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8F5525F-018D-45B3-B0BA-2613D52C3171}"/>
              </a:ext>
            </a:extLst>
          </p:cNvPr>
          <p:cNvGrpSpPr/>
          <p:nvPr/>
        </p:nvGrpSpPr>
        <p:grpSpPr>
          <a:xfrm>
            <a:off x="203200" y="0"/>
            <a:ext cx="5209954" cy="1316549"/>
            <a:chOff x="203200" y="0"/>
            <a:chExt cx="5209954" cy="131654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6741755-4D98-4836-98CE-4DB5C9426DB7}"/>
                </a:ext>
              </a:extLst>
            </p:cNvPr>
            <p:cNvGrpSpPr/>
            <p:nvPr/>
          </p:nvGrpSpPr>
          <p:grpSpPr>
            <a:xfrm>
              <a:off x="203200" y="200695"/>
              <a:ext cx="5209954" cy="703934"/>
              <a:chOff x="203200" y="200695"/>
              <a:chExt cx="5209954" cy="70393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6EBD1-7EC1-47AC-B06E-EB4BAA624E4F}"/>
                  </a:ext>
                </a:extLst>
              </p:cNvPr>
              <p:cNvSpPr txBox="1"/>
              <p:nvPr/>
            </p:nvSpPr>
            <p:spPr>
              <a:xfrm>
                <a:off x="1648276" y="200695"/>
                <a:ext cx="37422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Project Design #2.</a:t>
                </a:r>
                <a:endParaRPr lang="ko-KR" altLang="en-US" sz="3200" dirty="0"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0152C49-B211-44C1-A881-3E741FFFA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308" t="67476" r="25959" b="31857"/>
              <a:stretch/>
            </p:blipFill>
            <p:spPr>
              <a:xfrm>
                <a:off x="203200" y="858910"/>
                <a:ext cx="5209954" cy="45719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D4FA47E-8D90-43E8-9F64-3DF8091B4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0"/>
              <a:ext cx="1316549" cy="1316549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4745BC-8AA8-4BD3-9235-6A14AE90797E}"/>
              </a:ext>
            </a:extLst>
          </p:cNvPr>
          <p:cNvGrpSpPr/>
          <p:nvPr/>
        </p:nvGrpSpPr>
        <p:grpSpPr>
          <a:xfrm>
            <a:off x="920298" y="2025437"/>
            <a:ext cx="4649674" cy="3419650"/>
            <a:chOff x="869971" y="2060948"/>
            <a:chExt cx="4649674" cy="341965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974F0E-D0DE-44DE-A513-7E8BE8A49DD3}"/>
                </a:ext>
              </a:extLst>
            </p:cNvPr>
            <p:cNvSpPr/>
            <p:nvPr/>
          </p:nvSpPr>
          <p:spPr>
            <a:xfrm>
              <a:off x="869971" y="2060948"/>
              <a:ext cx="4649674" cy="3419650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DACFACA-8A53-427F-A017-BCAACEE5B7B7}"/>
                </a:ext>
              </a:extLst>
            </p:cNvPr>
            <p:cNvGrpSpPr/>
            <p:nvPr/>
          </p:nvGrpSpPr>
          <p:grpSpPr>
            <a:xfrm>
              <a:off x="976505" y="2173669"/>
              <a:ext cx="4414038" cy="3204838"/>
              <a:chOff x="1287261" y="2175459"/>
              <a:chExt cx="4414038" cy="320483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227C230-86FA-4DE8-8353-31A0CDF7E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7261" y="2175459"/>
                <a:ext cx="2136559" cy="160241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49FA32E-0F7B-4917-8FB7-9FBFEDF6D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7261" y="3777878"/>
                <a:ext cx="2136559" cy="1602419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3A9FAB5-65FE-443C-A49F-C65E7E1B5E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91" b="23640"/>
              <a:stretch/>
            </p:blipFill>
            <p:spPr>
              <a:xfrm>
                <a:off x="3423821" y="2175459"/>
                <a:ext cx="2277478" cy="160241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F43BF93-36DA-490F-B51A-625CC152E7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0485"/>
              <a:stretch/>
            </p:blipFill>
            <p:spPr>
              <a:xfrm>
                <a:off x="3423820" y="3777878"/>
                <a:ext cx="2277478" cy="1602419"/>
              </a:xfrm>
              <a:prstGeom prst="rect">
                <a:avLst/>
              </a:prstGeom>
            </p:spPr>
          </p:pic>
        </p:grpSp>
      </p:grpSp>
      <p:sp>
        <p:nvSpPr>
          <p:cNvPr id="18" name="화살표: 줄무늬가 있는 오른쪽 17">
            <a:extLst>
              <a:ext uri="{FF2B5EF4-FFF2-40B4-BE49-F238E27FC236}">
                <a16:creationId xmlns:a16="http://schemas.microsoft.com/office/drawing/2014/main" id="{B011A720-2FD9-4FB3-96E8-C12A29748C2E}"/>
              </a:ext>
            </a:extLst>
          </p:cNvPr>
          <p:cNvSpPr/>
          <p:nvPr/>
        </p:nvSpPr>
        <p:spPr>
          <a:xfrm>
            <a:off x="5853495" y="3437860"/>
            <a:ext cx="864093" cy="594804"/>
          </a:xfrm>
          <a:prstGeom prst="stripedRightArrow">
            <a:avLst/>
          </a:prstGeom>
          <a:solidFill>
            <a:srgbClr val="E4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DAEFB5-0B85-41EC-B47D-954093186EB2}"/>
              </a:ext>
            </a:extLst>
          </p:cNvPr>
          <p:cNvSpPr/>
          <p:nvPr/>
        </p:nvSpPr>
        <p:spPr>
          <a:xfrm>
            <a:off x="7001112" y="2025437"/>
            <a:ext cx="4270590" cy="3419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095B10-A0E1-4696-A9E3-D9F52DF1E596}"/>
              </a:ext>
            </a:extLst>
          </p:cNvPr>
          <p:cNvSpPr/>
          <p:nvPr/>
        </p:nvSpPr>
        <p:spPr>
          <a:xfrm>
            <a:off x="7001111" y="2025437"/>
            <a:ext cx="4270591" cy="23836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Table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ECACAF-6CEC-4EC8-B6CD-033A7250AE51}"/>
              </a:ext>
            </a:extLst>
          </p:cNvPr>
          <p:cNvSpPr txBox="1"/>
          <p:nvPr/>
        </p:nvSpPr>
        <p:spPr>
          <a:xfrm>
            <a:off x="7136915" y="2376979"/>
            <a:ext cx="1580225" cy="11079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 가입</a:t>
            </a:r>
            <a:r>
              <a:rPr lang="en-US" altLang="ko-KR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ID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PW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Nick Name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A2B6B7-12C8-41FB-BAA3-0FA253B5C071}"/>
              </a:ext>
            </a:extLst>
          </p:cNvPr>
          <p:cNvSpPr txBox="1"/>
          <p:nvPr/>
        </p:nvSpPr>
        <p:spPr>
          <a:xfrm>
            <a:off x="8816459" y="2376979"/>
            <a:ext cx="2330953" cy="29546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&lt;</a:t>
            </a:r>
            <a:r>
              <a:rPr lang="ko-KR" altLang="en-US" dirty="0"/>
              <a:t>카페 테이블</a:t>
            </a:r>
            <a:r>
              <a:rPr lang="en-US" altLang="ko-KR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Café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Café Name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Address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Coffee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Price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7A071C-52AB-40E9-A27D-5580EA27809A}"/>
              </a:ext>
            </a:extLst>
          </p:cNvPr>
          <p:cNvSpPr txBox="1"/>
          <p:nvPr/>
        </p:nvSpPr>
        <p:spPr>
          <a:xfrm>
            <a:off x="7136915" y="3598148"/>
            <a:ext cx="1590766" cy="166199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 관리 </a:t>
            </a:r>
            <a:r>
              <a:rPr lang="en-US" altLang="ko-KR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ID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Nick Name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Expenditure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Work Space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Bonus Point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934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727DB78-37E6-4D22-8D63-6FD06C207A0C}"/>
              </a:ext>
            </a:extLst>
          </p:cNvPr>
          <p:cNvCxnSpPr>
            <a:cxnSpLocks/>
          </p:cNvCxnSpPr>
          <p:nvPr/>
        </p:nvCxnSpPr>
        <p:spPr>
          <a:xfrm flipV="1">
            <a:off x="3771696" y="5426698"/>
            <a:ext cx="5817501" cy="78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5ECE1D0-68B7-460D-B586-4194A7970094}"/>
              </a:ext>
            </a:extLst>
          </p:cNvPr>
          <p:cNvSpPr/>
          <p:nvPr/>
        </p:nvSpPr>
        <p:spPr>
          <a:xfrm>
            <a:off x="1482387" y="4643863"/>
            <a:ext cx="1459831" cy="11871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2F91966-77EA-4115-854E-5C3C80A54AF8}"/>
              </a:ext>
            </a:extLst>
          </p:cNvPr>
          <p:cNvCxnSpPr>
            <a:cxnSpLocks/>
            <a:stCxn id="77" idx="1"/>
          </p:cNvCxnSpPr>
          <p:nvPr/>
        </p:nvCxnSpPr>
        <p:spPr>
          <a:xfrm flipV="1">
            <a:off x="3646095" y="2972359"/>
            <a:ext cx="5817501" cy="78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8DAF31-9219-4231-A18D-16DF9F2B6843}"/>
              </a:ext>
            </a:extLst>
          </p:cNvPr>
          <p:cNvGrpSpPr/>
          <p:nvPr/>
        </p:nvGrpSpPr>
        <p:grpSpPr>
          <a:xfrm>
            <a:off x="203200" y="0"/>
            <a:ext cx="5209954" cy="1316549"/>
            <a:chOff x="203200" y="0"/>
            <a:chExt cx="5209954" cy="131654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ABB2E15-EBA3-41AA-B532-6F16E50752D7}"/>
                </a:ext>
              </a:extLst>
            </p:cNvPr>
            <p:cNvGrpSpPr/>
            <p:nvPr/>
          </p:nvGrpSpPr>
          <p:grpSpPr>
            <a:xfrm>
              <a:off x="203200" y="296947"/>
              <a:ext cx="5209954" cy="607682"/>
              <a:chOff x="203200" y="296947"/>
              <a:chExt cx="5209954" cy="60768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D1AD2E-1CC3-4222-8D54-A2BAFCAE756A}"/>
                  </a:ext>
                </a:extLst>
              </p:cNvPr>
              <p:cNvSpPr txBox="1"/>
              <p:nvPr/>
            </p:nvSpPr>
            <p:spPr>
              <a:xfrm>
                <a:off x="1648276" y="296947"/>
                <a:ext cx="37422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Application Design</a:t>
                </a: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0A9B5FD-AE83-47D3-B636-DA6EA3A01A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308" t="67476" r="25959" b="31857"/>
              <a:stretch/>
            </p:blipFill>
            <p:spPr>
              <a:xfrm>
                <a:off x="203200" y="858910"/>
                <a:ext cx="5209954" cy="45719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890673-BECA-4B64-9564-6E74375D7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0"/>
              <a:ext cx="1316549" cy="1316549"/>
            </a:xfrm>
            <a:prstGeom prst="rect">
              <a:avLst/>
            </a:prstGeom>
          </p:spPr>
        </p:pic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7198096-8B66-4EBB-A647-8EDF152931A2}"/>
              </a:ext>
            </a:extLst>
          </p:cNvPr>
          <p:cNvSpPr/>
          <p:nvPr/>
        </p:nvSpPr>
        <p:spPr>
          <a:xfrm>
            <a:off x="1487342" y="2386648"/>
            <a:ext cx="1459831" cy="11871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D731CA-99B9-4425-AED4-14E142E403D1}"/>
              </a:ext>
            </a:extLst>
          </p:cNvPr>
          <p:cNvSpPr txBox="1"/>
          <p:nvPr/>
        </p:nvSpPr>
        <p:spPr>
          <a:xfrm>
            <a:off x="1487341" y="2664582"/>
            <a:ext cx="14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  <a:ea typeface="DX시인과나" panose="02020600000000000000" pitchFamily="18" charset="-127"/>
              </a:rPr>
              <a:t>Testing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7225C-9F21-4167-A006-7C343DEB3F6B}"/>
              </a:ext>
            </a:extLst>
          </p:cNvPr>
          <p:cNvSpPr txBox="1"/>
          <p:nvPr/>
        </p:nvSpPr>
        <p:spPr>
          <a:xfrm>
            <a:off x="1487341" y="3111572"/>
            <a:ext cx="145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  <a:ea typeface="DX시인과나" panose="02020600000000000000" pitchFamily="18" charset="-127"/>
              </a:rPr>
              <a:t>0508 ~</a:t>
            </a:r>
          </a:p>
        </p:txBody>
      </p:sp>
      <p:sp>
        <p:nvSpPr>
          <p:cNvPr id="76" name="화살표: 줄무늬가 있는 오른쪽 75">
            <a:extLst>
              <a:ext uri="{FF2B5EF4-FFF2-40B4-BE49-F238E27FC236}">
                <a16:creationId xmlns:a16="http://schemas.microsoft.com/office/drawing/2014/main" id="{D920A67B-0A8B-477D-A6AC-E77637C70DA9}"/>
              </a:ext>
            </a:extLst>
          </p:cNvPr>
          <p:cNvSpPr/>
          <p:nvPr/>
        </p:nvSpPr>
        <p:spPr>
          <a:xfrm>
            <a:off x="3077246" y="2880292"/>
            <a:ext cx="355107" cy="2312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7E2A4DE-18B9-44BA-9624-481E38484A60}"/>
              </a:ext>
            </a:extLst>
          </p:cNvPr>
          <p:cNvSpPr/>
          <p:nvPr/>
        </p:nvSpPr>
        <p:spPr>
          <a:xfrm>
            <a:off x="3646095" y="2386648"/>
            <a:ext cx="1459831" cy="1187116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D8E2DF-77FE-45B7-A94E-A595BE898D5D}"/>
              </a:ext>
            </a:extLst>
          </p:cNvPr>
          <p:cNvSpPr txBox="1"/>
          <p:nvPr/>
        </p:nvSpPr>
        <p:spPr>
          <a:xfrm>
            <a:off x="3646094" y="2851151"/>
            <a:ext cx="145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  <a:ea typeface="DX시인과나" panose="02020600000000000000" pitchFamily="18" charset="-127"/>
              </a:rPr>
              <a:t>Kaldi order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EA263F7-2479-4CE3-9CB1-B53A3124AC58}"/>
              </a:ext>
            </a:extLst>
          </p:cNvPr>
          <p:cNvGrpSpPr/>
          <p:nvPr/>
        </p:nvGrpSpPr>
        <p:grpSpPr>
          <a:xfrm>
            <a:off x="7086076" y="2413848"/>
            <a:ext cx="1459832" cy="1187116"/>
            <a:chOff x="5804848" y="2386648"/>
            <a:chExt cx="1459832" cy="118711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03DC0507-3F73-4D67-9968-453AE5AB9F07}"/>
                </a:ext>
              </a:extLst>
            </p:cNvPr>
            <p:cNvSpPr/>
            <p:nvPr/>
          </p:nvSpPr>
          <p:spPr>
            <a:xfrm>
              <a:off x="5804849" y="2386648"/>
              <a:ext cx="1459831" cy="11871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7F3565-20BB-4A8C-93BC-BDDA9B8643B8}"/>
                </a:ext>
              </a:extLst>
            </p:cNvPr>
            <p:cNvSpPr txBox="1"/>
            <p:nvPr/>
          </p:nvSpPr>
          <p:spPr>
            <a:xfrm>
              <a:off x="5804848" y="2857432"/>
              <a:ext cx="145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  <a:ea typeface="DX시인과나" panose="02020600000000000000" pitchFamily="18" charset="-127"/>
                </a:rPr>
                <a:t>Alarm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A80D63B-9719-4995-A7F4-49A1DBF2AE14}"/>
              </a:ext>
            </a:extLst>
          </p:cNvPr>
          <p:cNvGrpSpPr/>
          <p:nvPr/>
        </p:nvGrpSpPr>
        <p:grpSpPr>
          <a:xfrm>
            <a:off x="5632982" y="2554976"/>
            <a:ext cx="855015" cy="833595"/>
            <a:chOff x="9402675" y="2882945"/>
            <a:chExt cx="855015" cy="83359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106BCCA-D80E-43B3-9021-D8E4FA340322}"/>
                </a:ext>
              </a:extLst>
            </p:cNvPr>
            <p:cNvSpPr txBox="1"/>
            <p:nvPr/>
          </p:nvSpPr>
          <p:spPr>
            <a:xfrm>
              <a:off x="9402675" y="3474726"/>
              <a:ext cx="855015" cy="241814"/>
            </a:xfrm>
            <a:prstGeom prst="rect">
              <a:avLst/>
            </a:prstGeom>
            <a:solidFill>
              <a:srgbClr val="60493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Arial" panose="020B0604020202020204" pitchFamily="34" charset="0"/>
                  <a:ea typeface="DX시인과나" panose="02020600000000000000" pitchFamily="18" charset="-127"/>
                  <a:cs typeface="Arial" panose="020B0604020202020204" pitchFamily="34" charset="0"/>
                </a:rPr>
                <a:t>Rehoboth</a:t>
              </a:r>
              <a:endParaRPr lang="ko-KR" altLang="en-US" sz="1100" dirty="0">
                <a:solidFill>
                  <a:schemeClr val="bg1"/>
                </a:solidFill>
                <a:latin typeface="Arial" panose="020B0604020202020204" pitchFamily="34" charset="0"/>
                <a:ea typeface="DX시인과나" panose="02020600000000000000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193DBB3-646A-49E3-92E5-7304A2347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8721" y="2882945"/>
              <a:ext cx="619625" cy="562367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53FDF97-5FB3-4B78-91C8-B5F9D0A9A565}"/>
              </a:ext>
            </a:extLst>
          </p:cNvPr>
          <p:cNvGrpSpPr/>
          <p:nvPr/>
        </p:nvGrpSpPr>
        <p:grpSpPr>
          <a:xfrm>
            <a:off x="9693054" y="2613195"/>
            <a:ext cx="1095932" cy="718328"/>
            <a:chOff x="9119445" y="1199736"/>
            <a:chExt cx="1095932" cy="71832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24F95025-D71F-44D8-B335-89784A37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445" y="1337845"/>
              <a:ext cx="580219" cy="580219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18C88FB0-C903-485E-BCCB-5E1EAC21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9264" y="1199736"/>
              <a:ext cx="436113" cy="428219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B622986B-BEC4-470B-85BA-A2B46B09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911" y="1331163"/>
              <a:ext cx="564706" cy="554484"/>
            </a:xfrm>
            <a:prstGeom prst="rect">
              <a:avLst/>
            </a:prstGeom>
          </p:spPr>
        </p:pic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9F98AC58-64E0-4C26-9E61-39D62BBAF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6" y="5177226"/>
            <a:ext cx="3317254" cy="528655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C5AF52C5-8599-4DCA-9E2E-5E03F86D152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1"/>
          <a:stretch/>
        </p:blipFill>
        <p:spPr>
          <a:xfrm>
            <a:off x="3763376" y="4718398"/>
            <a:ext cx="2089231" cy="1257153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20ED95C5-2947-4E40-9B09-67981DC1FB9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762" t="25715" r="39490" b="36201"/>
          <a:stretch/>
        </p:blipFill>
        <p:spPr>
          <a:xfrm>
            <a:off x="1629655" y="4663477"/>
            <a:ext cx="1165293" cy="1147887"/>
          </a:xfrm>
          <a:prstGeom prst="rect">
            <a:avLst/>
          </a:prstGeom>
        </p:spPr>
      </p:pic>
      <p:sp>
        <p:nvSpPr>
          <p:cNvPr id="114" name="화살표: 줄무늬가 있는 오른쪽 113">
            <a:extLst>
              <a:ext uri="{FF2B5EF4-FFF2-40B4-BE49-F238E27FC236}">
                <a16:creationId xmlns:a16="http://schemas.microsoft.com/office/drawing/2014/main" id="{9D969B47-EAD0-42C8-8307-D2B63F86B5CA}"/>
              </a:ext>
            </a:extLst>
          </p:cNvPr>
          <p:cNvSpPr/>
          <p:nvPr/>
        </p:nvSpPr>
        <p:spPr>
          <a:xfrm>
            <a:off x="3077246" y="5318905"/>
            <a:ext cx="355107" cy="2312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FD281BD-6980-4451-B3C5-93F7D20D1987}"/>
              </a:ext>
            </a:extLst>
          </p:cNvPr>
          <p:cNvGrpSpPr/>
          <p:nvPr/>
        </p:nvGrpSpPr>
        <p:grpSpPr>
          <a:xfrm>
            <a:off x="9934608" y="4663477"/>
            <a:ext cx="677329" cy="1075077"/>
            <a:chOff x="2242792" y="6587555"/>
            <a:chExt cx="1067552" cy="1608707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AF22B04-6C21-4484-B916-D1E4F65B7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92" y="7136347"/>
              <a:ext cx="1067552" cy="105991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5D0CA2-3F1F-479A-A842-E8B2D726C4E9}"/>
                </a:ext>
              </a:extLst>
            </p:cNvPr>
            <p:cNvSpPr txBox="1"/>
            <p:nvPr/>
          </p:nvSpPr>
          <p:spPr>
            <a:xfrm>
              <a:off x="2441993" y="6587555"/>
              <a:ext cx="868351" cy="506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Arial Black" panose="020B0A04020102020204" pitchFamily="34" charset="0"/>
                </a:rPr>
                <a:t>KALDI order</a:t>
              </a:r>
              <a:endParaRPr lang="ko-KR" altLang="en-US" sz="8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9608DCA-A7AC-459B-9942-E236C3AFD165}"/>
              </a:ext>
            </a:extLst>
          </p:cNvPr>
          <p:cNvCxnSpPr/>
          <p:nvPr/>
        </p:nvCxnSpPr>
        <p:spPr>
          <a:xfrm flipH="1">
            <a:off x="9934608" y="4663477"/>
            <a:ext cx="854378" cy="12312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3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16630-A275-47F1-9D0E-9656663A2965}"/>
              </a:ext>
            </a:extLst>
          </p:cNvPr>
          <p:cNvSpPr txBox="1"/>
          <p:nvPr/>
        </p:nvSpPr>
        <p:spPr>
          <a:xfrm>
            <a:off x="9067803" y="5338098"/>
            <a:ext cx="268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Q &amp; A</a:t>
            </a:r>
            <a:endParaRPr lang="ko-KR" altLang="en-US" sz="6000" dirty="0">
              <a:latin typeface="Arial Black" panose="020B0A04020102020204" pitchFamily="34" charset="0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8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93447-3273-462D-917F-030F12AD2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701-9491-4B7F-A807-462292FA58E8}"/>
              </a:ext>
            </a:extLst>
          </p:cNvPr>
          <p:cNvSpPr txBox="1"/>
          <p:nvPr/>
        </p:nvSpPr>
        <p:spPr>
          <a:xfrm>
            <a:off x="414869" y="355600"/>
            <a:ext cx="3369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Contents</a:t>
            </a:r>
            <a:endParaRPr lang="ko-KR" altLang="en-US" sz="40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D585C-C058-4AD2-9C3B-7AEAD3BA2037}"/>
              </a:ext>
            </a:extLst>
          </p:cNvPr>
          <p:cNvSpPr/>
          <p:nvPr/>
        </p:nvSpPr>
        <p:spPr>
          <a:xfrm>
            <a:off x="4517692" y="3633329"/>
            <a:ext cx="1510246" cy="287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3BD422-AB4C-4C01-B440-E151B40C0383}"/>
              </a:ext>
            </a:extLst>
          </p:cNvPr>
          <p:cNvGrpSpPr/>
          <p:nvPr/>
        </p:nvGrpSpPr>
        <p:grpSpPr>
          <a:xfrm>
            <a:off x="1600518" y="1591722"/>
            <a:ext cx="5994146" cy="4095708"/>
            <a:chOff x="1600518" y="2128101"/>
            <a:chExt cx="5994146" cy="40957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D847237-2C27-49C1-979E-BFD2620B918D}"/>
                </a:ext>
              </a:extLst>
            </p:cNvPr>
            <p:cNvGrpSpPr/>
            <p:nvPr/>
          </p:nvGrpSpPr>
          <p:grpSpPr>
            <a:xfrm>
              <a:off x="1600518" y="2128101"/>
              <a:ext cx="5994146" cy="3008528"/>
              <a:chOff x="979257" y="2054637"/>
              <a:chExt cx="5994146" cy="274757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855B55-0C53-44DC-9A1B-C2F98152C5CE}"/>
                  </a:ext>
                </a:extLst>
              </p:cNvPr>
              <p:cNvSpPr txBox="1"/>
              <p:nvPr/>
            </p:nvSpPr>
            <p:spPr>
              <a:xfrm>
                <a:off x="979257" y="2054637"/>
                <a:ext cx="59941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1. Application Operating</a:t>
                </a:r>
                <a:endParaRPr lang="ko-KR" altLang="en-US" sz="2000" dirty="0">
                  <a:latin typeface="Arial Black" panose="020B0A04020102020204" pitchFamily="34" charset="0"/>
                  <a:cs typeface="Cul De Sac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F4D6D-6FFF-45BA-933F-9687F57A5D0B}"/>
                  </a:ext>
                </a:extLst>
              </p:cNvPr>
              <p:cNvSpPr txBox="1"/>
              <p:nvPr/>
            </p:nvSpPr>
            <p:spPr>
              <a:xfrm>
                <a:off x="979257" y="3054064"/>
                <a:ext cx="5994146" cy="1152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2. </a:t>
                </a:r>
                <a:r>
                  <a:rPr lang="en-US" altLang="ko-KR" sz="2000" u="sng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Application Testing</a:t>
                </a:r>
              </a:p>
              <a:p>
                <a:endParaRPr lang="en-US" altLang="ko-KR" sz="2000" dirty="0">
                  <a:latin typeface="Arial Black" panose="020B0A04020102020204" pitchFamily="34" charset="0"/>
                  <a:ea typeface="Cul De Sac" pitchFamily="2" charset="0"/>
                  <a:cs typeface="Cul De Sac" pitchFamily="2" charset="0"/>
                </a:endParaRPr>
              </a:p>
              <a:p>
                <a:r>
                  <a:rPr lang="en-US" altLang="ko-KR" sz="20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			</a:t>
                </a:r>
                <a:r>
                  <a:rPr lang="en-US" altLang="ko-KR" sz="16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- Application Problem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			- Testing Plan</a:t>
                </a:r>
                <a:endParaRPr lang="ko-KR" altLang="en-US" sz="2000" dirty="0">
                  <a:latin typeface="Arial Black" panose="020B0A04020102020204" pitchFamily="34" charset="0"/>
                  <a:cs typeface="Cul De Sac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B00E7D-99A0-4D29-88F0-A0B31CE45C95}"/>
                  </a:ext>
                </a:extLst>
              </p:cNvPr>
              <p:cNvSpPr txBox="1"/>
              <p:nvPr/>
            </p:nvSpPr>
            <p:spPr>
              <a:xfrm>
                <a:off x="979257" y="4436807"/>
                <a:ext cx="5994146" cy="36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3. The Progress of Mentoring </a:t>
                </a:r>
                <a:endParaRPr lang="ko-KR" altLang="en-US" sz="2000" dirty="0">
                  <a:latin typeface="Arial Black" panose="020B0A04020102020204" pitchFamily="34" charset="0"/>
                  <a:cs typeface="Cul De Sac" pitchFamily="2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1F63C4-AA63-4D3C-A992-173132CBF0AC}"/>
                </a:ext>
              </a:extLst>
            </p:cNvPr>
            <p:cNvSpPr txBox="1"/>
            <p:nvPr/>
          </p:nvSpPr>
          <p:spPr>
            <a:xfrm>
              <a:off x="1600518" y="5823699"/>
              <a:ext cx="59941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rial Black" panose="020B0A04020102020204" pitchFamily="34" charset="0"/>
                  <a:ea typeface="Cul De Sac" pitchFamily="2" charset="0"/>
                  <a:cs typeface="Cul De Sac" pitchFamily="2" charset="0"/>
                </a:rPr>
                <a:t>4. Milestone</a:t>
              </a:r>
              <a:endParaRPr lang="ko-KR" altLang="en-US" sz="2000" dirty="0">
                <a:latin typeface="Arial Black" panose="020B0A04020102020204" pitchFamily="34" charset="0"/>
                <a:cs typeface="Cul De Sac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79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93447-3273-462D-917F-030F12AD27B5}"/>
              </a:ext>
            </a:extLst>
          </p:cNvPr>
          <p:cNvSpPr/>
          <p:nvPr/>
        </p:nvSpPr>
        <p:spPr>
          <a:xfrm>
            <a:off x="-8467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701-9491-4B7F-A807-462292FA58E8}"/>
              </a:ext>
            </a:extLst>
          </p:cNvPr>
          <p:cNvSpPr txBox="1"/>
          <p:nvPr/>
        </p:nvSpPr>
        <p:spPr>
          <a:xfrm>
            <a:off x="414869" y="355600"/>
            <a:ext cx="717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 Black" panose="020B0A04020102020204" pitchFamily="34" charset="0"/>
                <a:cs typeface="Cul De Sac" pitchFamily="2" charset="0"/>
              </a:rPr>
              <a:t>The Progress of Mentoring</a:t>
            </a:r>
            <a:endParaRPr lang="ko-KR" altLang="en-US" sz="36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97163-7781-4E2C-85EC-AE50B45F69E0}"/>
              </a:ext>
            </a:extLst>
          </p:cNvPr>
          <p:cNvSpPr txBox="1"/>
          <p:nvPr/>
        </p:nvSpPr>
        <p:spPr>
          <a:xfrm>
            <a:off x="544327" y="1693575"/>
            <a:ext cx="245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Cul De Sac" pitchFamily="2" charset="0"/>
              </a:rPr>
              <a:t>1</a:t>
            </a:r>
            <a:r>
              <a:rPr lang="en-US" altLang="ko-KR" sz="1400" baseline="30000" dirty="0">
                <a:latin typeface="Arial Black" panose="020B0A04020102020204" pitchFamily="34" charset="0"/>
                <a:cs typeface="Cul De Sac" pitchFamily="2" charset="0"/>
              </a:rPr>
              <a:t>st</a:t>
            </a:r>
            <a:r>
              <a:rPr lang="en-US" altLang="ko-KR" sz="1400" dirty="0">
                <a:latin typeface="Arial Black" panose="020B0A04020102020204" pitchFamily="34" charset="0"/>
                <a:cs typeface="Cul De Sac" pitchFamily="2" charset="0"/>
              </a:rPr>
              <a:t> Mentoring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61EF5-6A8A-4605-BEC9-DE5CEF1EDE6D}"/>
              </a:ext>
            </a:extLst>
          </p:cNvPr>
          <p:cNvSpPr txBox="1"/>
          <p:nvPr/>
        </p:nvSpPr>
        <p:spPr>
          <a:xfrm>
            <a:off x="544327" y="4349478"/>
            <a:ext cx="245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Cul De Sac" pitchFamily="2" charset="0"/>
              </a:rPr>
              <a:t>2</a:t>
            </a:r>
            <a:r>
              <a:rPr lang="en-US" altLang="ko-KR" sz="1400" baseline="30000" dirty="0">
                <a:latin typeface="Arial Black" panose="020B0A04020102020204" pitchFamily="34" charset="0"/>
                <a:cs typeface="Cul De Sac" pitchFamily="2" charset="0"/>
              </a:rPr>
              <a:t>nd</a:t>
            </a:r>
            <a:r>
              <a:rPr lang="en-US" altLang="ko-KR" sz="1400" dirty="0">
                <a:latin typeface="Arial Black" panose="020B0A04020102020204" pitchFamily="34" charset="0"/>
                <a:cs typeface="Cul De Sac" pitchFamily="2" charset="0"/>
              </a:rPr>
              <a:t> Mentoring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2DDFA-DBD7-49C0-A4E4-A155864D88CD}"/>
              </a:ext>
            </a:extLst>
          </p:cNvPr>
          <p:cNvSpPr txBox="1"/>
          <p:nvPr/>
        </p:nvSpPr>
        <p:spPr>
          <a:xfrm>
            <a:off x="2907143" y="5457686"/>
            <a:ext cx="6964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Cul De Sac" pitchFamily="2" charset="0"/>
              </a:rPr>
              <a:t>Mentoring Topic:  How to write Technical Specification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62877-171A-4166-951E-BD23AB893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43" y="7812320"/>
            <a:ext cx="686193" cy="6861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3D9E53-2E33-42AA-97C0-9A97A53E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16" y="7800583"/>
            <a:ext cx="686193" cy="6861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370951-0A27-4472-940E-30440417E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84" y="2695413"/>
            <a:ext cx="806520" cy="8065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A2CFC5-D2B0-46ED-8008-8A7DF30AA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84" y="5107724"/>
            <a:ext cx="794151" cy="79415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DCA768-7E3D-4F6B-940C-73AB5CDFA54E}"/>
              </a:ext>
            </a:extLst>
          </p:cNvPr>
          <p:cNvGrpSpPr/>
          <p:nvPr/>
        </p:nvGrpSpPr>
        <p:grpSpPr>
          <a:xfrm>
            <a:off x="3230157" y="3028267"/>
            <a:ext cx="3736159" cy="1600831"/>
            <a:chOff x="3754864" y="3196955"/>
            <a:chExt cx="7619073" cy="16008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C8D368-A36C-4275-AFA6-41664FD7A41E}"/>
                </a:ext>
              </a:extLst>
            </p:cNvPr>
            <p:cNvSpPr txBox="1"/>
            <p:nvPr/>
          </p:nvSpPr>
          <p:spPr>
            <a:xfrm>
              <a:off x="3754864" y="3196955"/>
              <a:ext cx="7619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  <a:cs typeface="Cul De Sac" pitchFamily="2" charset="0"/>
                </a:rPr>
                <a:t>“                                                        “                                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A93599-2B4E-45AF-AF80-D4F92523D131}"/>
                </a:ext>
              </a:extLst>
            </p:cNvPr>
            <p:cNvSpPr txBox="1"/>
            <p:nvPr/>
          </p:nvSpPr>
          <p:spPr>
            <a:xfrm>
              <a:off x="4298328" y="3412791"/>
              <a:ext cx="66633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프로젝트를 진행하기전에 계획을 철저하게 세워야 하고 사전조사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역할 분담이 이루어지면 각각의 기능에 대해서 기능명세서를 작성해서 개발 전에 이러한 사전 작업을 매우 중점을 두고 진행해야 한다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실제로 프로젝트에서 이러한 사전 작업들이 </a:t>
              </a:r>
              <a:r>
                <a:rPr lang="en-US" altLang="ko-KR" sz="1200" dirty="0"/>
                <a:t>40~50% </a:t>
              </a:r>
              <a:r>
                <a:rPr lang="ko-KR" altLang="en-US" sz="1200" dirty="0"/>
                <a:t>정도를 차지할 정도로 매우 중요함을 강조할 수 있다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60F1614-C89C-4790-8173-0595D10AE0BE}"/>
              </a:ext>
            </a:extLst>
          </p:cNvPr>
          <p:cNvSpPr txBox="1"/>
          <p:nvPr/>
        </p:nvSpPr>
        <p:spPr>
          <a:xfrm>
            <a:off x="2907143" y="2122907"/>
            <a:ext cx="877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cs typeface="Cul De Sac" pitchFamily="2" charset="0"/>
              </a:rPr>
              <a:t>Mentoring Topic:  Importance of the pre-investigation division of labor and team leader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FAC2BF6-864E-47D4-9113-6AB90F05F8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3" b="1554"/>
          <a:stretch/>
        </p:blipFill>
        <p:spPr>
          <a:xfrm>
            <a:off x="7722501" y="3028267"/>
            <a:ext cx="3267520" cy="18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93447-3273-462D-917F-030F12AD27B5}"/>
              </a:ext>
            </a:extLst>
          </p:cNvPr>
          <p:cNvSpPr/>
          <p:nvPr/>
        </p:nvSpPr>
        <p:spPr>
          <a:xfrm>
            <a:off x="-8467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701-9491-4B7F-A807-462292FA58E8}"/>
              </a:ext>
            </a:extLst>
          </p:cNvPr>
          <p:cNvSpPr txBox="1"/>
          <p:nvPr/>
        </p:nvSpPr>
        <p:spPr>
          <a:xfrm>
            <a:off x="414869" y="355600"/>
            <a:ext cx="3369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  <a:cs typeface="Cul De Sac" pitchFamily="2" charset="0"/>
              </a:rPr>
              <a:t>Milestone</a:t>
            </a:r>
            <a:endParaRPr lang="ko-KR" altLang="en-US" sz="40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8C3B25-BBDE-4023-9174-1F47FD403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24078"/>
              </p:ext>
            </p:extLst>
          </p:nvPr>
        </p:nvGraphicFramePr>
        <p:xfrm>
          <a:off x="1848715" y="1814487"/>
          <a:ext cx="8494570" cy="4334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6755">
                  <a:extLst>
                    <a:ext uri="{9D8B030D-6E8A-4147-A177-3AD203B41FA5}">
                      <a16:colId xmlns:a16="http://schemas.microsoft.com/office/drawing/2014/main" val="440456022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54144674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3956459187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234541876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578870053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389487627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385085881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1325043503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2771126123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884218605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519170293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176198671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1957893204"/>
                    </a:ext>
                  </a:extLst>
                </a:gridCol>
                <a:gridCol w="606755">
                  <a:extLst>
                    <a:ext uri="{9D8B030D-6E8A-4147-A177-3AD203B41FA5}">
                      <a16:colId xmlns:a16="http://schemas.microsoft.com/office/drawing/2014/main" val="2022799900"/>
                    </a:ext>
                  </a:extLst>
                </a:gridCol>
              </a:tblGrid>
              <a:tr h="5417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3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4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5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6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98249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20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27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3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10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17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24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8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15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22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29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5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12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19</a:t>
                      </a:r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209685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845685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693312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7959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682316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65970"/>
                  </a:ext>
                </a:extLst>
              </a:tr>
              <a:tr h="541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942228"/>
                  </a:ext>
                </a:extLst>
              </a:tr>
            </a:tbl>
          </a:graphicData>
        </a:graphic>
      </p:graphicFrame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3EE37517-3D43-49CE-93E8-4202A43B7081}"/>
              </a:ext>
            </a:extLst>
          </p:cNvPr>
          <p:cNvSpPr/>
          <p:nvPr/>
        </p:nvSpPr>
        <p:spPr>
          <a:xfrm>
            <a:off x="1848715" y="2916820"/>
            <a:ext cx="1205203" cy="502395"/>
          </a:xfrm>
          <a:prstGeom prst="chevr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주제 선정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532CB9AE-BE52-413C-8EE4-2A2686D1A152}"/>
              </a:ext>
            </a:extLst>
          </p:cNvPr>
          <p:cNvSpPr/>
          <p:nvPr/>
        </p:nvSpPr>
        <p:spPr>
          <a:xfrm>
            <a:off x="3071674" y="4014526"/>
            <a:ext cx="4855684" cy="472833"/>
          </a:xfrm>
          <a:prstGeom prst="chevr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Base</a:t>
            </a:r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795AECA-D633-4F76-9EB1-DED5AB21A71D}"/>
              </a:ext>
            </a:extLst>
          </p:cNvPr>
          <p:cNvSpPr/>
          <p:nvPr/>
        </p:nvSpPr>
        <p:spPr>
          <a:xfrm>
            <a:off x="3671314" y="4527713"/>
            <a:ext cx="4842371" cy="502395"/>
          </a:xfrm>
          <a:prstGeom prst="chevr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Android Studio</a:t>
            </a:r>
            <a:endParaRPr lang="ko-KR" altLang="en-US" sz="16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E233F925-A389-4B6D-8EC7-44B7AEA367EC}"/>
              </a:ext>
            </a:extLst>
          </p:cNvPr>
          <p:cNvSpPr/>
          <p:nvPr/>
        </p:nvSpPr>
        <p:spPr>
          <a:xfrm>
            <a:off x="7326436" y="5089026"/>
            <a:ext cx="1808885" cy="502395"/>
          </a:xfrm>
          <a:prstGeom prst="chevr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Final Test</a:t>
            </a:r>
            <a:endParaRPr lang="ko-KR" altLang="en-US" sz="16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6038424-C84D-4301-87DC-C3F579A1092A}"/>
              </a:ext>
            </a:extLst>
          </p:cNvPr>
          <p:cNvSpPr/>
          <p:nvPr/>
        </p:nvSpPr>
        <p:spPr>
          <a:xfrm>
            <a:off x="4887558" y="3466777"/>
            <a:ext cx="3633129" cy="502395"/>
          </a:xfrm>
          <a:prstGeom prst="chevr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Application Design</a:t>
            </a:r>
            <a:endParaRPr lang="ko-KR" altLang="en-US" sz="16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583729C8-1523-4854-A56A-F291EE86E3A5}"/>
              </a:ext>
            </a:extLst>
          </p:cNvPr>
          <p:cNvSpPr/>
          <p:nvPr/>
        </p:nvSpPr>
        <p:spPr>
          <a:xfrm>
            <a:off x="2485346" y="3468873"/>
            <a:ext cx="3001054" cy="502395"/>
          </a:xfrm>
          <a:prstGeom prst="chevr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         자료 조사</a:t>
            </a: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EA0D73AD-87B4-4709-B168-E3101852BCC2}"/>
              </a:ext>
            </a:extLst>
          </p:cNvPr>
          <p:cNvSpPr/>
          <p:nvPr/>
        </p:nvSpPr>
        <p:spPr>
          <a:xfrm>
            <a:off x="1862430" y="3462091"/>
            <a:ext cx="1808885" cy="502395"/>
          </a:xfrm>
          <a:prstGeom prst="chevr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주제 구체화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0B8933-511B-4C52-B557-62CCA0F5C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45"/>
          <a:stretch/>
        </p:blipFill>
        <p:spPr>
          <a:xfrm>
            <a:off x="7209545" y="5118588"/>
            <a:ext cx="717813" cy="5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87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93447-3273-462D-917F-030F12AD27B5}"/>
              </a:ext>
            </a:extLst>
          </p:cNvPr>
          <p:cNvSpPr/>
          <p:nvPr/>
        </p:nvSpPr>
        <p:spPr>
          <a:xfrm>
            <a:off x="-8467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701-9491-4B7F-A807-462292FA58E8}"/>
              </a:ext>
            </a:extLst>
          </p:cNvPr>
          <p:cNvSpPr txBox="1"/>
          <p:nvPr/>
        </p:nvSpPr>
        <p:spPr>
          <a:xfrm>
            <a:off x="414869" y="355600"/>
            <a:ext cx="568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 Black" panose="020B0A04020102020204" pitchFamily="34" charset="0"/>
                <a:cs typeface="Cul De Sac" pitchFamily="2" charset="0"/>
              </a:rPr>
              <a:t>Application Testing</a:t>
            </a:r>
            <a:endParaRPr lang="ko-KR" altLang="en-US" sz="36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BEB9B02-4CED-47C2-ACD8-2136241707B2}"/>
              </a:ext>
            </a:extLst>
          </p:cNvPr>
          <p:cNvGrpSpPr/>
          <p:nvPr/>
        </p:nvGrpSpPr>
        <p:grpSpPr>
          <a:xfrm>
            <a:off x="1454396" y="3671015"/>
            <a:ext cx="4550642" cy="1788896"/>
            <a:chOff x="1495644" y="3841428"/>
            <a:chExt cx="4550642" cy="1788896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5B87A8B-DA77-49E5-B0AF-FF9A176314A9}"/>
                </a:ext>
              </a:extLst>
            </p:cNvPr>
            <p:cNvGrpSpPr/>
            <p:nvPr/>
          </p:nvGrpSpPr>
          <p:grpSpPr>
            <a:xfrm>
              <a:off x="1509476" y="3841428"/>
              <a:ext cx="4495804" cy="302473"/>
              <a:chOff x="3171841" y="3774180"/>
              <a:chExt cx="3734985" cy="30247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81381A4-3867-4A83-AB84-E3CA78BEE703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noFill/>
              <a:ln w="19050">
                <a:solidFill>
                  <a:srgbClr val="604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B88352-5E86-458B-B6D7-01AA25FDF728}"/>
                  </a:ext>
                </a:extLst>
              </p:cNvPr>
              <p:cNvSpPr txBox="1"/>
              <p:nvPr/>
            </p:nvSpPr>
            <p:spPr>
              <a:xfrm>
                <a:off x="3217398" y="3813999"/>
                <a:ext cx="36779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01.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install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cell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phone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which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has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café App.(receive order) at RH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B0B0145-4BDA-4802-A266-CA3F2883C664}"/>
                </a:ext>
              </a:extLst>
            </p:cNvPr>
            <p:cNvGrpSpPr/>
            <p:nvPr/>
          </p:nvGrpSpPr>
          <p:grpSpPr>
            <a:xfrm>
              <a:off x="1495645" y="4331512"/>
              <a:ext cx="4550641" cy="302473"/>
              <a:chOff x="3171841" y="3774180"/>
              <a:chExt cx="3780542" cy="30247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C72AC447-3E0D-49F8-9FE2-06774BC64923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noFill/>
              <a:ln w="19050">
                <a:solidFill>
                  <a:srgbClr val="604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5C684-7853-4EDD-AC2E-44941A8C8A5E}"/>
                  </a:ext>
                </a:extLst>
              </p:cNvPr>
              <p:cNvSpPr txBox="1"/>
              <p:nvPr/>
            </p:nvSpPr>
            <p:spPr>
              <a:xfrm>
                <a:off x="3217398" y="3813999"/>
                <a:ext cx="37349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02.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one of team members turn on “</a:t>
                </a:r>
                <a:r>
                  <a:rPr lang="en-US" altLang="ko-KR" sz="900" dirty="0" err="1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kaldi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order” and order coffee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2807ED1-3784-4304-9885-4605741D72A9}"/>
                </a:ext>
              </a:extLst>
            </p:cNvPr>
            <p:cNvGrpSpPr/>
            <p:nvPr/>
          </p:nvGrpSpPr>
          <p:grpSpPr>
            <a:xfrm>
              <a:off x="1495644" y="4828896"/>
              <a:ext cx="4495804" cy="302473"/>
              <a:chOff x="3171841" y="3774180"/>
              <a:chExt cx="3734985" cy="302473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E6FC8D8D-7A74-408C-9DE2-3E1361242694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noFill/>
              <a:ln w="19050">
                <a:solidFill>
                  <a:srgbClr val="604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EFA28B-4525-4988-AA93-4BFBA32446E8}"/>
                  </a:ext>
                </a:extLst>
              </p:cNvPr>
              <p:cNvSpPr txBox="1"/>
              <p:nvPr/>
            </p:nvSpPr>
            <p:spPr>
              <a:xfrm>
                <a:off x="3217399" y="3813999"/>
                <a:ext cx="34676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03.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check the order signal is coming or not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4216BDC-5203-49F8-BAE8-7BCF0A69323E}"/>
                </a:ext>
              </a:extLst>
            </p:cNvPr>
            <p:cNvGrpSpPr/>
            <p:nvPr/>
          </p:nvGrpSpPr>
          <p:grpSpPr>
            <a:xfrm>
              <a:off x="1495644" y="5327851"/>
              <a:ext cx="4495804" cy="302473"/>
              <a:chOff x="3171841" y="3774180"/>
              <a:chExt cx="3734985" cy="30247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980E4338-180D-40FA-B396-5EBB49097FF9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noFill/>
              <a:ln w="19050">
                <a:solidFill>
                  <a:srgbClr val="604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74C941-7D59-45C6-A753-80A3D2A87680}"/>
                  </a:ext>
                </a:extLst>
              </p:cNvPr>
              <p:cNvSpPr txBox="1"/>
              <p:nvPr/>
            </p:nvSpPr>
            <p:spPr>
              <a:xfrm>
                <a:off x="3217399" y="3813999"/>
                <a:ext cx="34676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04.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after every testing wrap up all the stuff we brought in !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E8E5F4C-423C-40C2-901C-1BB41C646CAC}"/>
              </a:ext>
            </a:extLst>
          </p:cNvPr>
          <p:cNvGrpSpPr/>
          <p:nvPr/>
        </p:nvGrpSpPr>
        <p:grpSpPr>
          <a:xfrm>
            <a:off x="7198641" y="1835727"/>
            <a:ext cx="3662366" cy="3555205"/>
            <a:chOff x="1695659" y="3265036"/>
            <a:chExt cx="3209734" cy="3316766"/>
          </a:xfrm>
        </p:grpSpPr>
        <p:graphicFrame>
          <p:nvGraphicFramePr>
            <p:cNvPr id="58" name="다이어그램 57">
              <a:extLst>
                <a:ext uri="{FF2B5EF4-FFF2-40B4-BE49-F238E27FC236}">
                  <a16:creationId xmlns:a16="http://schemas.microsoft.com/office/drawing/2014/main" id="{D23A5B67-1208-42E7-8EBF-C5AA559D78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0529303"/>
                </p:ext>
              </p:extLst>
            </p:nvPr>
          </p:nvGraphicFramePr>
          <p:xfrm>
            <a:off x="1781219" y="3265036"/>
            <a:ext cx="3124174" cy="33167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FA30D50-EAE8-48FF-9370-137E7D017F61}"/>
                </a:ext>
              </a:extLst>
            </p:cNvPr>
            <p:cNvGrpSpPr/>
            <p:nvPr/>
          </p:nvGrpSpPr>
          <p:grpSpPr>
            <a:xfrm>
              <a:off x="2172736" y="3681248"/>
              <a:ext cx="718466" cy="798216"/>
              <a:chOff x="8090018" y="2533584"/>
              <a:chExt cx="718466" cy="798216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173D5EEF-AEAD-488A-BBD1-CF3749EB9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5197" y="2533584"/>
                <a:ext cx="532940" cy="532940"/>
              </a:xfrm>
              <a:prstGeom prst="rect">
                <a:avLst/>
              </a:prstGeom>
            </p:spPr>
          </p:pic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E7B016F6-0C1A-45B2-8B37-7548AB8B2D9A}"/>
                  </a:ext>
                </a:extLst>
              </p:cNvPr>
              <p:cNvSpPr/>
              <p:nvPr/>
            </p:nvSpPr>
            <p:spPr>
              <a:xfrm>
                <a:off x="8090018" y="3085579"/>
                <a:ext cx="7184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01</a:t>
                </a:r>
                <a:endParaRPr lang="ko-KR" altLang="en-US" sz="1000" dirty="0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E5EE685-D404-4C55-8071-30BCCC73389D}"/>
                </a:ext>
              </a:extLst>
            </p:cNvPr>
            <p:cNvGrpSpPr/>
            <p:nvPr/>
          </p:nvGrpSpPr>
          <p:grpSpPr>
            <a:xfrm>
              <a:off x="3628072" y="3671143"/>
              <a:ext cx="1095932" cy="1034879"/>
              <a:chOff x="11031704" y="2653931"/>
              <a:chExt cx="1095932" cy="1034879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25753F71-A5AF-4233-B7FB-9BF6C9932128}"/>
                  </a:ext>
                </a:extLst>
              </p:cNvPr>
              <p:cNvGrpSpPr/>
              <p:nvPr/>
            </p:nvGrpSpPr>
            <p:grpSpPr>
              <a:xfrm>
                <a:off x="11031704" y="2653931"/>
                <a:ext cx="1095932" cy="718328"/>
                <a:chOff x="10809410" y="2729500"/>
                <a:chExt cx="1095932" cy="718328"/>
              </a:xfrm>
            </p:grpSpPr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ACAD4377-723B-4A0A-B7D4-AE13573532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09410" y="2867609"/>
                  <a:ext cx="580219" cy="580219"/>
                </a:xfrm>
                <a:prstGeom prst="rect">
                  <a:avLst/>
                </a:prstGeom>
              </p:spPr>
            </p:pic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7388710F-FAD5-408A-8ECA-32C7DDA4FC73}"/>
                    </a:ext>
                  </a:extLst>
                </p:cNvPr>
                <p:cNvGrpSpPr/>
                <p:nvPr/>
              </p:nvGrpSpPr>
              <p:grpSpPr>
                <a:xfrm>
                  <a:off x="11186876" y="2729500"/>
                  <a:ext cx="718466" cy="685911"/>
                  <a:chOff x="6233521" y="5485045"/>
                  <a:chExt cx="842211" cy="818871"/>
                </a:xfrm>
              </p:grpSpPr>
              <p:pic>
                <p:nvPicPr>
                  <p:cNvPr id="73" name="그림 72">
                    <a:extLst>
                      <a:ext uri="{FF2B5EF4-FFF2-40B4-BE49-F238E27FC236}">
                        <a16:creationId xmlns:a16="http://schemas.microsoft.com/office/drawing/2014/main" id="{0F939503-2603-4A67-8CC0-8814D1324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4505" y="5485045"/>
                    <a:ext cx="511227" cy="511227"/>
                  </a:xfrm>
                  <a:prstGeom prst="rect">
                    <a:avLst/>
                  </a:prstGeom>
                </p:spPr>
              </p:pic>
              <p:pic>
                <p:nvPicPr>
                  <p:cNvPr id="74" name="그림 73">
                    <a:extLst>
                      <a:ext uri="{FF2B5EF4-FFF2-40B4-BE49-F238E27FC236}">
                        <a16:creationId xmlns:a16="http://schemas.microsoft.com/office/drawing/2014/main" id="{376F2323-AF05-4DB9-A1E3-520F68623E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3521" y="5641948"/>
                    <a:ext cx="661968" cy="66196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CEC54BB-BD10-4014-8DE3-0199FFC9E4E5}"/>
                  </a:ext>
                </a:extLst>
              </p:cNvPr>
              <p:cNvSpPr/>
              <p:nvPr/>
            </p:nvSpPr>
            <p:spPr>
              <a:xfrm>
                <a:off x="11220437" y="3442589"/>
                <a:ext cx="7184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02</a:t>
                </a:r>
                <a:endParaRPr lang="ko-KR" altLang="en-US" sz="1000" dirty="0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BD42967-E8A5-4F3E-97EB-6874F729A0B9}"/>
                </a:ext>
              </a:extLst>
            </p:cNvPr>
            <p:cNvGrpSpPr/>
            <p:nvPr/>
          </p:nvGrpSpPr>
          <p:grpSpPr>
            <a:xfrm>
              <a:off x="3911302" y="5354352"/>
              <a:ext cx="855015" cy="1069899"/>
              <a:chOff x="8263683" y="3585963"/>
              <a:chExt cx="839531" cy="115748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C792BE-AAA0-4DF8-B81B-A4BDA93080EB}"/>
                  </a:ext>
                </a:extLst>
              </p:cNvPr>
              <p:cNvSpPr txBox="1"/>
              <p:nvPr/>
            </p:nvSpPr>
            <p:spPr>
              <a:xfrm>
                <a:off x="8263683" y="4226189"/>
                <a:ext cx="839531" cy="261610"/>
              </a:xfrm>
              <a:prstGeom prst="rect">
                <a:avLst/>
              </a:prstGeom>
              <a:solidFill>
                <a:srgbClr val="60493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DX시인과나" panose="02020600000000000000" pitchFamily="18" charset="-127"/>
                    <a:cs typeface="Arial" panose="020B0604020202020204" pitchFamily="34" charset="0"/>
                  </a:rPr>
                  <a:t>Rehoboth</a:t>
                </a:r>
                <a:endParaRPr lang="ko-KR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DX시인과나" panose="02020600000000000000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3172395E-921B-4C81-8E08-BD8A823F1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8714" y="3585963"/>
                <a:ext cx="608404" cy="608404"/>
              </a:xfrm>
              <a:prstGeom prst="rect">
                <a:avLst/>
              </a:prstGeom>
            </p:spPr>
          </p:pic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4F3D824-2F1D-4A8D-A00F-4A85B5EEE475}"/>
                  </a:ext>
                </a:extLst>
              </p:cNvPr>
              <p:cNvSpPr/>
              <p:nvPr/>
            </p:nvSpPr>
            <p:spPr>
              <a:xfrm>
                <a:off x="8339099" y="4497226"/>
                <a:ext cx="7184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03</a:t>
                </a:r>
                <a:endParaRPr lang="ko-KR" altLang="en-US" sz="1000" dirty="0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C5648C5-F50B-401F-B13E-14A0745A59FE}"/>
                </a:ext>
              </a:extLst>
            </p:cNvPr>
            <p:cNvGrpSpPr/>
            <p:nvPr/>
          </p:nvGrpSpPr>
          <p:grpSpPr>
            <a:xfrm>
              <a:off x="1695659" y="5339048"/>
              <a:ext cx="1311339" cy="1022280"/>
              <a:chOff x="8210746" y="4745681"/>
              <a:chExt cx="1311339" cy="1022280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732D7804-853F-40C9-86D4-7878DB7A0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0746" y="4870889"/>
                <a:ext cx="573056" cy="573056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DDBD4446-DA8E-4ECD-A598-66F5928B7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2916" y="4745681"/>
                <a:ext cx="899169" cy="899169"/>
              </a:xfrm>
              <a:prstGeom prst="rect">
                <a:avLst/>
              </a:prstGeom>
            </p:spPr>
          </p:pic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CA9B7F9-28CD-4557-B7A5-2DABF2DD9056}"/>
                  </a:ext>
                </a:extLst>
              </p:cNvPr>
              <p:cNvSpPr/>
              <p:nvPr/>
            </p:nvSpPr>
            <p:spPr>
              <a:xfrm>
                <a:off x="8486266" y="5521740"/>
                <a:ext cx="7184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04</a:t>
                </a:r>
                <a:endParaRPr lang="ko-KR" altLang="en-US" sz="1000" dirty="0"/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A0EDD36-6514-45A1-AA36-D9B83449FD90}"/>
              </a:ext>
            </a:extLst>
          </p:cNvPr>
          <p:cNvGrpSpPr/>
          <p:nvPr/>
        </p:nvGrpSpPr>
        <p:grpSpPr>
          <a:xfrm>
            <a:off x="2047216" y="1818346"/>
            <a:ext cx="3512056" cy="1187116"/>
            <a:chOff x="5224063" y="1887827"/>
            <a:chExt cx="3512056" cy="1187116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9992954-2A81-43A4-A4AA-AD418346E95C}"/>
                </a:ext>
              </a:extLst>
            </p:cNvPr>
            <p:cNvGrpSpPr/>
            <p:nvPr/>
          </p:nvGrpSpPr>
          <p:grpSpPr>
            <a:xfrm>
              <a:off x="5224063" y="1887827"/>
              <a:ext cx="1459832" cy="1187116"/>
              <a:chOff x="1483603" y="1763539"/>
              <a:chExt cx="1459832" cy="1187116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8255CAEA-A48D-4A63-B596-235AD260D527}"/>
                  </a:ext>
                </a:extLst>
              </p:cNvPr>
              <p:cNvSpPr/>
              <p:nvPr/>
            </p:nvSpPr>
            <p:spPr>
              <a:xfrm>
                <a:off x="1483604" y="1763539"/>
                <a:ext cx="1459831" cy="118711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379DAAC-3773-4D4D-BE15-9A7922D013C6}"/>
                  </a:ext>
                </a:extLst>
              </p:cNvPr>
              <p:cNvSpPr txBox="1"/>
              <p:nvPr/>
            </p:nvSpPr>
            <p:spPr>
              <a:xfrm>
                <a:off x="1483603" y="2041473"/>
                <a:ext cx="14598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Testing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A78D237-6DD4-41F1-AACC-9A06A3081046}"/>
                  </a:ext>
                </a:extLst>
              </p:cNvPr>
              <p:cNvSpPr txBox="1"/>
              <p:nvPr/>
            </p:nvSpPr>
            <p:spPr>
              <a:xfrm>
                <a:off x="1483603" y="2488463"/>
                <a:ext cx="1459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0522 ~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730E4BF-B150-4425-BC3D-3AE25244469D}"/>
                </a:ext>
              </a:extLst>
            </p:cNvPr>
            <p:cNvGrpSpPr/>
            <p:nvPr/>
          </p:nvGrpSpPr>
          <p:grpSpPr>
            <a:xfrm>
              <a:off x="7276287" y="1887827"/>
              <a:ext cx="1459832" cy="1187116"/>
              <a:chOff x="1483603" y="1763539"/>
              <a:chExt cx="1459832" cy="1187116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FC563D82-D707-4B3F-9EB4-2809A16BA327}"/>
                  </a:ext>
                </a:extLst>
              </p:cNvPr>
              <p:cNvSpPr/>
              <p:nvPr/>
            </p:nvSpPr>
            <p:spPr>
              <a:xfrm>
                <a:off x="1483604" y="1763539"/>
                <a:ext cx="1459831" cy="118711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F7876F-39DC-4370-B2B6-B0B4315C908C}"/>
                  </a:ext>
                </a:extLst>
              </p:cNvPr>
              <p:cNvSpPr txBox="1"/>
              <p:nvPr/>
            </p:nvSpPr>
            <p:spPr>
              <a:xfrm>
                <a:off x="1483603" y="2041473"/>
                <a:ext cx="14598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Final Testing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C0845CC-0A5D-4FBD-88DB-78F637D5B24B}"/>
                  </a:ext>
                </a:extLst>
              </p:cNvPr>
              <p:cNvSpPr txBox="1"/>
              <p:nvPr/>
            </p:nvSpPr>
            <p:spPr>
              <a:xfrm>
                <a:off x="1483603" y="2488463"/>
                <a:ext cx="1459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~ 0529</a:t>
                </a:r>
              </a:p>
            </p:txBody>
          </p:sp>
        </p:grpSp>
        <p:sp>
          <p:nvSpPr>
            <p:cNvPr id="80" name="화살표: 줄무늬가 있는 오른쪽 79">
              <a:extLst>
                <a:ext uri="{FF2B5EF4-FFF2-40B4-BE49-F238E27FC236}">
                  <a16:creationId xmlns:a16="http://schemas.microsoft.com/office/drawing/2014/main" id="{327BE7E2-9B58-4C55-81E3-840CA3516555}"/>
                </a:ext>
              </a:extLst>
            </p:cNvPr>
            <p:cNvSpPr/>
            <p:nvPr/>
          </p:nvSpPr>
          <p:spPr>
            <a:xfrm>
              <a:off x="6813968" y="2381471"/>
              <a:ext cx="355107" cy="23128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39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9781A53-AD78-417E-AE1C-9816CE5B39C1}"/>
              </a:ext>
            </a:extLst>
          </p:cNvPr>
          <p:cNvGrpSpPr/>
          <p:nvPr/>
        </p:nvGrpSpPr>
        <p:grpSpPr>
          <a:xfrm>
            <a:off x="203200" y="0"/>
            <a:ext cx="5209954" cy="1316549"/>
            <a:chOff x="203200" y="0"/>
            <a:chExt cx="5209954" cy="131654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E93A12-63FF-474E-8F4A-BB2A4D3F3846}"/>
                </a:ext>
              </a:extLst>
            </p:cNvPr>
            <p:cNvGrpSpPr/>
            <p:nvPr/>
          </p:nvGrpSpPr>
          <p:grpSpPr>
            <a:xfrm>
              <a:off x="203200" y="296947"/>
              <a:ext cx="5209954" cy="607682"/>
              <a:chOff x="203200" y="296947"/>
              <a:chExt cx="5209954" cy="60768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9D517A-30F6-4019-B852-548946EC0E2C}"/>
                  </a:ext>
                </a:extLst>
              </p:cNvPr>
              <p:cNvSpPr txBox="1"/>
              <p:nvPr/>
            </p:nvSpPr>
            <p:spPr>
              <a:xfrm>
                <a:off x="1648276" y="296947"/>
                <a:ext cx="37422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Cooperative work</a:t>
                </a: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4DBC0CB-23AD-499E-A111-F2A4466513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308" t="67476" r="25959" b="31857"/>
              <a:stretch/>
            </p:blipFill>
            <p:spPr>
              <a:xfrm>
                <a:off x="203200" y="858910"/>
                <a:ext cx="5209954" cy="45719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A2F441D-1CC5-42EF-9734-F14998AB3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0"/>
              <a:ext cx="1316549" cy="1316549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0FB2B1C-21E6-4DB5-A1B3-ED64D4D93E12}"/>
              </a:ext>
            </a:extLst>
          </p:cNvPr>
          <p:cNvGrpSpPr/>
          <p:nvPr/>
        </p:nvGrpSpPr>
        <p:grpSpPr>
          <a:xfrm>
            <a:off x="2287750" y="2367219"/>
            <a:ext cx="7616501" cy="2386287"/>
            <a:chOff x="1119618" y="1887827"/>
            <a:chExt cx="7616501" cy="238628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64E557-331D-43A1-AA49-CCEDC0C53755}"/>
                </a:ext>
              </a:extLst>
            </p:cNvPr>
            <p:cNvGrpSpPr/>
            <p:nvPr/>
          </p:nvGrpSpPr>
          <p:grpSpPr>
            <a:xfrm>
              <a:off x="1119618" y="1887827"/>
              <a:ext cx="7616501" cy="1413872"/>
              <a:chOff x="1119618" y="1887827"/>
              <a:chExt cx="7616501" cy="141387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2E899EC-CC08-4E84-8425-03F4941DCA54}"/>
                  </a:ext>
                </a:extLst>
              </p:cNvPr>
              <p:cNvGrpSpPr/>
              <p:nvPr/>
            </p:nvGrpSpPr>
            <p:grpSpPr>
              <a:xfrm>
                <a:off x="1119618" y="1887827"/>
                <a:ext cx="7616501" cy="1187116"/>
                <a:chOff x="1119618" y="1887827"/>
                <a:chExt cx="7616501" cy="1187116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B8359496-DCED-494E-94A3-3BB7F6D89633}"/>
                    </a:ext>
                  </a:extLst>
                </p:cNvPr>
                <p:cNvGrpSpPr/>
                <p:nvPr/>
              </p:nvGrpSpPr>
              <p:grpSpPr>
                <a:xfrm>
                  <a:off x="1119618" y="1887827"/>
                  <a:ext cx="1504222" cy="1187116"/>
                  <a:chOff x="1483603" y="1763539"/>
                  <a:chExt cx="1504222" cy="1187116"/>
                </a:xfrm>
              </p:grpSpPr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57A5A3D1-660D-4C31-B4A5-729834691C1C}"/>
                      </a:ext>
                    </a:extLst>
                  </p:cNvPr>
                  <p:cNvSpPr/>
                  <p:nvPr/>
                </p:nvSpPr>
                <p:spPr>
                  <a:xfrm>
                    <a:off x="1483604" y="1763539"/>
                    <a:ext cx="1459831" cy="118711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1830390-EF6D-4A41-97E5-2F9FE423A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527993" y="2041473"/>
                    <a:ext cx="1459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latin typeface="Arial Black" panose="020B0A04020102020204" pitchFamily="34" charset="0"/>
                        <a:ea typeface="DX시인과나" panose="02020600000000000000" pitchFamily="18" charset="-127"/>
                      </a:rPr>
                      <a:t>Select café 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DD16924-1AD0-438C-8C84-7C29F88F8B8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603" y="2488463"/>
                    <a:ext cx="14598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latin typeface="Arial Black" panose="020B0A04020102020204" pitchFamily="34" charset="0"/>
                        <a:ea typeface="DX시인과나" panose="02020600000000000000" pitchFamily="18" charset="-127"/>
                      </a:rPr>
                      <a:t>0417</a:t>
                    </a:r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A4E692C0-F74B-411D-9825-9698DB8E5CD7}"/>
                    </a:ext>
                  </a:extLst>
                </p:cNvPr>
                <p:cNvGrpSpPr/>
                <p:nvPr/>
              </p:nvGrpSpPr>
              <p:grpSpPr>
                <a:xfrm>
                  <a:off x="3171840" y="1887827"/>
                  <a:ext cx="1459832" cy="1187116"/>
                  <a:chOff x="1483603" y="1763539"/>
                  <a:chExt cx="1459832" cy="1187116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DAA927B0-9C7C-4A5B-A4DF-8163D4BEF311}"/>
                      </a:ext>
                    </a:extLst>
                  </p:cNvPr>
                  <p:cNvSpPr/>
                  <p:nvPr/>
                </p:nvSpPr>
                <p:spPr>
                  <a:xfrm>
                    <a:off x="1483604" y="1763539"/>
                    <a:ext cx="1459831" cy="118711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6C861CF-25EE-4DD2-AEE8-1861E1A37C79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603" y="2041473"/>
                    <a:ext cx="1459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latin typeface="Arial Black" panose="020B0A04020102020204" pitchFamily="34" charset="0"/>
                        <a:ea typeface="DX시인과나" panose="02020600000000000000" pitchFamily="18" charset="-127"/>
                      </a:rPr>
                      <a:t>Coordination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DBA8714-CE58-430D-8BF5-285AE76A4F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603" y="2488463"/>
                    <a:ext cx="14598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latin typeface="Arial Black" panose="020B0A04020102020204" pitchFamily="34" charset="0"/>
                        <a:ea typeface="DX시인과나" panose="02020600000000000000" pitchFamily="18" charset="-127"/>
                      </a:rPr>
                      <a:t>0502</a:t>
                    </a:r>
                  </a:p>
                </p:txBody>
              </p:sp>
            </p:grpSp>
            <p:sp>
              <p:nvSpPr>
                <p:cNvPr id="18" name="화살표: 줄무늬가 있는 오른쪽 17">
                  <a:extLst>
                    <a:ext uri="{FF2B5EF4-FFF2-40B4-BE49-F238E27FC236}">
                      <a16:creationId xmlns:a16="http://schemas.microsoft.com/office/drawing/2014/main" id="{F31782B2-3C54-418A-9771-9A4403315EFE}"/>
                    </a:ext>
                  </a:extLst>
                </p:cNvPr>
                <p:cNvSpPr/>
                <p:nvPr/>
              </p:nvSpPr>
              <p:spPr>
                <a:xfrm>
                  <a:off x="2707689" y="2393065"/>
                  <a:ext cx="355107" cy="231280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A037FB7E-DDA9-4527-830E-3AC458CDDA7D}"/>
                    </a:ext>
                  </a:extLst>
                </p:cNvPr>
                <p:cNvGrpSpPr/>
                <p:nvPr/>
              </p:nvGrpSpPr>
              <p:grpSpPr>
                <a:xfrm>
                  <a:off x="5224063" y="1887827"/>
                  <a:ext cx="1459832" cy="1187116"/>
                  <a:chOff x="1483603" y="1763539"/>
                  <a:chExt cx="1459832" cy="1187116"/>
                </a:xfrm>
              </p:grpSpPr>
              <p:sp>
                <p:nvSpPr>
                  <p:cNvPr id="20" name="사각형: 둥근 모서리 19">
                    <a:extLst>
                      <a:ext uri="{FF2B5EF4-FFF2-40B4-BE49-F238E27FC236}">
                        <a16:creationId xmlns:a16="http://schemas.microsoft.com/office/drawing/2014/main" id="{691A2AA4-8A43-48FD-A0B4-1CDAA1D76977}"/>
                      </a:ext>
                    </a:extLst>
                  </p:cNvPr>
                  <p:cNvSpPr/>
                  <p:nvPr/>
                </p:nvSpPr>
                <p:spPr>
                  <a:xfrm>
                    <a:off x="1483604" y="1763539"/>
                    <a:ext cx="1459831" cy="118711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5F87C61-A0C7-461A-9569-BCE8317473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603" y="2041473"/>
                    <a:ext cx="1459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>
                        <a:latin typeface="Arial Black" panose="020B0A04020102020204" pitchFamily="34" charset="0"/>
                        <a:ea typeface="DX시인과나" panose="02020600000000000000" pitchFamily="18" charset="-127"/>
                      </a:rPr>
                      <a:t>Testing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1F89B7E-4D82-4E18-BE67-E818E1DD0DC8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603" y="2488463"/>
                    <a:ext cx="14598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latin typeface="Arial Black" panose="020B0A04020102020204" pitchFamily="34" charset="0"/>
                        <a:ea typeface="DX시인과나" panose="02020600000000000000" pitchFamily="18" charset="-127"/>
                      </a:rPr>
                      <a:t>0508 ~</a:t>
                    </a: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0A5EEF88-C78D-4D3B-A607-8444F624D25E}"/>
                    </a:ext>
                  </a:extLst>
                </p:cNvPr>
                <p:cNvGrpSpPr/>
                <p:nvPr/>
              </p:nvGrpSpPr>
              <p:grpSpPr>
                <a:xfrm>
                  <a:off x="7276287" y="1887827"/>
                  <a:ext cx="1459832" cy="1187116"/>
                  <a:chOff x="1483603" y="1763539"/>
                  <a:chExt cx="1459832" cy="1187116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0E8A18A3-A9EB-48CE-9F43-2EF11034DA14}"/>
                      </a:ext>
                    </a:extLst>
                  </p:cNvPr>
                  <p:cNvSpPr/>
                  <p:nvPr/>
                </p:nvSpPr>
                <p:spPr>
                  <a:xfrm>
                    <a:off x="1483604" y="1763539"/>
                    <a:ext cx="1459831" cy="118711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385D82A-7FC5-47FE-96EE-9B6500BDEA19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603" y="2041473"/>
                    <a:ext cx="1459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>
                        <a:latin typeface="Arial Black" panose="020B0A04020102020204" pitchFamily="34" charset="0"/>
                        <a:ea typeface="DX시인과나" panose="02020600000000000000" pitchFamily="18" charset="-127"/>
                      </a:rPr>
                      <a:t>Final Testing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87328E3-34E0-470D-84A7-6082FE97D4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603" y="2488463"/>
                    <a:ext cx="14598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latin typeface="Arial Black" panose="020B0A04020102020204" pitchFamily="34" charset="0"/>
                        <a:ea typeface="DX시인과나" panose="02020600000000000000" pitchFamily="18" charset="-127"/>
                      </a:rPr>
                      <a:t>~ 0529</a:t>
                    </a:r>
                  </a:p>
                </p:txBody>
              </p:sp>
            </p:grpSp>
            <p:sp>
              <p:nvSpPr>
                <p:cNvPr id="27" name="화살표: 줄무늬가 있는 오른쪽 26">
                  <a:extLst>
                    <a:ext uri="{FF2B5EF4-FFF2-40B4-BE49-F238E27FC236}">
                      <a16:creationId xmlns:a16="http://schemas.microsoft.com/office/drawing/2014/main" id="{7D038B99-5701-47B3-BB65-482B07AABEA1}"/>
                    </a:ext>
                  </a:extLst>
                </p:cNvPr>
                <p:cNvSpPr/>
                <p:nvPr/>
              </p:nvSpPr>
              <p:spPr>
                <a:xfrm>
                  <a:off x="4760984" y="2357898"/>
                  <a:ext cx="355107" cy="231280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화살표: 줄무늬가 있는 오른쪽 27">
                  <a:extLst>
                    <a:ext uri="{FF2B5EF4-FFF2-40B4-BE49-F238E27FC236}">
                      <a16:creationId xmlns:a16="http://schemas.microsoft.com/office/drawing/2014/main" id="{2D7D718A-108A-4204-B194-8E389AF3BB32}"/>
                    </a:ext>
                  </a:extLst>
                </p:cNvPr>
                <p:cNvSpPr/>
                <p:nvPr/>
              </p:nvSpPr>
              <p:spPr>
                <a:xfrm>
                  <a:off x="6813968" y="2381471"/>
                  <a:ext cx="355107" cy="231280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90768AB2-4191-4D3A-B82C-E1A92CCD1C95}"/>
                  </a:ext>
                </a:extLst>
              </p:cNvPr>
              <p:cNvGrpSpPr/>
              <p:nvPr/>
            </p:nvGrpSpPr>
            <p:grpSpPr>
              <a:xfrm>
                <a:off x="3164885" y="3024701"/>
                <a:ext cx="1449030" cy="276998"/>
                <a:chOff x="3164885" y="3024701"/>
                <a:chExt cx="1449030" cy="276998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8F05908-98A3-4EDD-90C7-DD93D65B47E2}"/>
                    </a:ext>
                  </a:extLst>
                </p:cNvPr>
                <p:cNvSpPr/>
                <p:nvPr/>
              </p:nvSpPr>
              <p:spPr>
                <a:xfrm>
                  <a:off x="3222594" y="3033579"/>
                  <a:ext cx="1391321" cy="502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화살표: 위로 굽음 29">
                  <a:extLst>
                    <a:ext uri="{FF2B5EF4-FFF2-40B4-BE49-F238E27FC236}">
                      <a16:creationId xmlns:a16="http://schemas.microsoft.com/office/drawing/2014/main" id="{96E63C4E-D842-4ABD-8F72-E431F9342E6C}"/>
                    </a:ext>
                  </a:extLst>
                </p:cNvPr>
                <p:cNvSpPr/>
                <p:nvPr/>
              </p:nvSpPr>
              <p:spPr>
                <a:xfrm rot="10800000">
                  <a:off x="3164885" y="3024701"/>
                  <a:ext cx="776799" cy="276998"/>
                </a:xfrm>
                <a:prstGeom prst="bentUpArrow">
                  <a:avLst/>
                </a:prstGeom>
                <a:solidFill>
                  <a:srgbClr val="A68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ABB4C93-3521-4129-A000-206CDD33EC12}"/>
                </a:ext>
              </a:extLst>
            </p:cNvPr>
            <p:cNvGrpSpPr/>
            <p:nvPr/>
          </p:nvGrpSpPr>
          <p:grpSpPr>
            <a:xfrm>
              <a:off x="3171840" y="3492340"/>
              <a:ext cx="3734985" cy="302473"/>
              <a:chOff x="3171841" y="3774180"/>
              <a:chExt cx="3734985" cy="302473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E079CB4D-0C65-4E65-BB4B-EBDACF7BAE79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BAE1C4-DADD-4D69-A8C1-D0B40CD297DB}"/>
                  </a:ext>
                </a:extLst>
              </p:cNvPr>
              <p:cNvSpPr txBox="1"/>
              <p:nvPr/>
            </p:nvSpPr>
            <p:spPr>
              <a:xfrm>
                <a:off x="3216229" y="3804388"/>
                <a:ext cx="34676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Terms #1. Final testing wrap up on May 29.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68C8A38-9C5B-470B-AF31-604E611C0492}"/>
                </a:ext>
              </a:extLst>
            </p:cNvPr>
            <p:cNvGrpSpPr/>
            <p:nvPr/>
          </p:nvGrpSpPr>
          <p:grpSpPr>
            <a:xfrm>
              <a:off x="3164884" y="3971641"/>
              <a:ext cx="3734985" cy="302473"/>
              <a:chOff x="3171841" y="3774180"/>
              <a:chExt cx="3734985" cy="302473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E3DFDB42-0FA5-4101-B84A-86C833C701BF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9B578B-CF8D-4619-A303-B8B1E70F8B52}"/>
                  </a:ext>
                </a:extLst>
              </p:cNvPr>
              <p:cNvSpPr txBox="1"/>
              <p:nvPr/>
            </p:nvSpPr>
            <p:spPr>
              <a:xfrm>
                <a:off x="3216229" y="3804388"/>
                <a:ext cx="34676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Terms #2. After every testing clean things out.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3B66DDA-C20E-49FA-8956-8C3A658BF060}"/>
              </a:ext>
            </a:extLst>
          </p:cNvPr>
          <p:cNvGrpSpPr/>
          <p:nvPr/>
        </p:nvGrpSpPr>
        <p:grpSpPr>
          <a:xfrm>
            <a:off x="4895385" y="5155486"/>
            <a:ext cx="2777675" cy="739883"/>
            <a:chOff x="2332141" y="1396107"/>
            <a:chExt cx="2777675" cy="73988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EAD7835-BD3C-4421-85C9-7380F4989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141" y="1396107"/>
              <a:ext cx="1087364" cy="739883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E81982-2643-4C97-841F-DDEDC564F65F}"/>
                </a:ext>
              </a:extLst>
            </p:cNvPr>
            <p:cNvSpPr/>
            <p:nvPr/>
          </p:nvSpPr>
          <p:spPr>
            <a:xfrm>
              <a:off x="3463499" y="1617522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  <a:ea typeface="DX시인과나" panose="02020600000000000000" pitchFamily="18" charset="-127"/>
                </a:rPr>
                <a:t>x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F824C5-A21F-491C-BBA0-BDFDCA6F1C86}"/>
                </a:ext>
              </a:extLst>
            </p:cNvPr>
            <p:cNvSpPr txBox="1"/>
            <p:nvPr/>
          </p:nvSpPr>
          <p:spPr>
            <a:xfrm>
              <a:off x="3916486" y="1648636"/>
              <a:ext cx="1193330" cy="369332"/>
            </a:xfrm>
            <a:prstGeom prst="rect">
              <a:avLst/>
            </a:prstGeom>
            <a:solidFill>
              <a:srgbClr val="60493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ea typeface="DX시인과나" panose="02020600000000000000" pitchFamily="18" charset="-127"/>
                  <a:cs typeface="Arial" panose="020B0604020202020204" pitchFamily="34" charset="0"/>
                </a:rPr>
                <a:t>Rehoboth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ea typeface="DX시인과나" panose="0202060000000000000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B5A215B-B81D-4C91-8EB2-E73B42B88699}"/>
              </a:ext>
            </a:extLst>
          </p:cNvPr>
          <p:cNvSpPr txBox="1"/>
          <p:nvPr/>
        </p:nvSpPr>
        <p:spPr>
          <a:xfrm>
            <a:off x="1575848" y="1065693"/>
            <a:ext cx="3742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  <a:ea typeface="DX시인과나" panose="02020600000000000000" pitchFamily="18" charset="-127"/>
              </a:rPr>
              <a:t>Recent state of the cooperative work 01</a:t>
            </a:r>
          </a:p>
        </p:txBody>
      </p:sp>
    </p:spTree>
    <p:extLst>
      <p:ext uri="{BB962C8B-B14F-4D97-AF65-F5344CB8AC3E}">
        <p14:creationId xmlns:p14="http://schemas.microsoft.com/office/powerpoint/2010/main" val="320322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9781A53-AD78-417E-AE1C-9816CE5B39C1}"/>
              </a:ext>
            </a:extLst>
          </p:cNvPr>
          <p:cNvGrpSpPr/>
          <p:nvPr/>
        </p:nvGrpSpPr>
        <p:grpSpPr>
          <a:xfrm>
            <a:off x="203200" y="0"/>
            <a:ext cx="5209954" cy="1316549"/>
            <a:chOff x="203200" y="0"/>
            <a:chExt cx="5209954" cy="131654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E93A12-63FF-474E-8F4A-BB2A4D3F3846}"/>
                </a:ext>
              </a:extLst>
            </p:cNvPr>
            <p:cNvGrpSpPr/>
            <p:nvPr/>
          </p:nvGrpSpPr>
          <p:grpSpPr>
            <a:xfrm>
              <a:off x="203200" y="296947"/>
              <a:ext cx="5209954" cy="607682"/>
              <a:chOff x="203200" y="296947"/>
              <a:chExt cx="5209954" cy="60768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9D517A-30F6-4019-B852-548946EC0E2C}"/>
                  </a:ext>
                </a:extLst>
              </p:cNvPr>
              <p:cNvSpPr txBox="1"/>
              <p:nvPr/>
            </p:nvSpPr>
            <p:spPr>
              <a:xfrm>
                <a:off x="1648276" y="296947"/>
                <a:ext cx="37422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Cooperative work</a:t>
                </a: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4DBC0CB-23AD-499E-A111-F2A4466513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1308" t="67476" r="25959" b="31857"/>
              <a:stretch/>
            </p:blipFill>
            <p:spPr>
              <a:xfrm>
                <a:off x="203200" y="858910"/>
                <a:ext cx="5209954" cy="45719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A2F441D-1CC5-42EF-9734-F14998AB3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0"/>
              <a:ext cx="1316549" cy="131654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E899EC-CC08-4E84-8425-03F4941DCA54}"/>
              </a:ext>
            </a:extLst>
          </p:cNvPr>
          <p:cNvGrpSpPr/>
          <p:nvPr/>
        </p:nvGrpSpPr>
        <p:grpSpPr>
          <a:xfrm>
            <a:off x="1487341" y="2386648"/>
            <a:ext cx="3512056" cy="1187116"/>
            <a:chOff x="5224063" y="1887827"/>
            <a:chExt cx="3512056" cy="11871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037FB7E-DDA9-4527-830E-3AC458CDDA7D}"/>
                </a:ext>
              </a:extLst>
            </p:cNvPr>
            <p:cNvGrpSpPr/>
            <p:nvPr/>
          </p:nvGrpSpPr>
          <p:grpSpPr>
            <a:xfrm>
              <a:off x="5224063" y="1887827"/>
              <a:ext cx="1459832" cy="1187116"/>
              <a:chOff x="1483603" y="1763539"/>
              <a:chExt cx="1459832" cy="1187116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91A2AA4-8A43-48FD-A0B4-1CDAA1D76977}"/>
                  </a:ext>
                </a:extLst>
              </p:cNvPr>
              <p:cNvSpPr/>
              <p:nvPr/>
            </p:nvSpPr>
            <p:spPr>
              <a:xfrm>
                <a:off x="1483604" y="1763539"/>
                <a:ext cx="1459831" cy="118711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F87C61-A0C7-461A-9569-BCE8317473B2}"/>
                  </a:ext>
                </a:extLst>
              </p:cNvPr>
              <p:cNvSpPr txBox="1"/>
              <p:nvPr/>
            </p:nvSpPr>
            <p:spPr>
              <a:xfrm>
                <a:off x="1483603" y="2041473"/>
                <a:ext cx="14598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Testing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F89B7E-4D82-4E18-BE67-E818E1DD0DC8}"/>
                  </a:ext>
                </a:extLst>
              </p:cNvPr>
              <p:cNvSpPr txBox="1"/>
              <p:nvPr/>
            </p:nvSpPr>
            <p:spPr>
              <a:xfrm>
                <a:off x="1483603" y="2488463"/>
                <a:ext cx="1459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0522 ~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A5EEF88-C78D-4D3B-A607-8444F624D25E}"/>
                </a:ext>
              </a:extLst>
            </p:cNvPr>
            <p:cNvGrpSpPr/>
            <p:nvPr/>
          </p:nvGrpSpPr>
          <p:grpSpPr>
            <a:xfrm>
              <a:off x="7276287" y="1887827"/>
              <a:ext cx="1459832" cy="1187116"/>
              <a:chOff x="1483603" y="1763539"/>
              <a:chExt cx="1459832" cy="118711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E8A18A3-A9EB-48CE-9F43-2EF11034DA14}"/>
                  </a:ext>
                </a:extLst>
              </p:cNvPr>
              <p:cNvSpPr/>
              <p:nvPr/>
            </p:nvSpPr>
            <p:spPr>
              <a:xfrm>
                <a:off x="1483604" y="1763539"/>
                <a:ext cx="1459831" cy="118711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85D82A-7FC5-47FE-96EE-9B6500BDEA19}"/>
                  </a:ext>
                </a:extLst>
              </p:cNvPr>
              <p:cNvSpPr txBox="1"/>
              <p:nvPr/>
            </p:nvSpPr>
            <p:spPr>
              <a:xfrm>
                <a:off x="1483603" y="2041473"/>
                <a:ext cx="14598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Final Testing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7328E3-34E0-470D-84A7-6082FE97D46A}"/>
                  </a:ext>
                </a:extLst>
              </p:cNvPr>
              <p:cNvSpPr txBox="1"/>
              <p:nvPr/>
            </p:nvSpPr>
            <p:spPr>
              <a:xfrm>
                <a:off x="1483603" y="2488463"/>
                <a:ext cx="1459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~ 0529</a:t>
                </a:r>
              </a:p>
            </p:txBody>
          </p:sp>
        </p:grpSp>
        <p:sp>
          <p:nvSpPr>
            <p:cNvPr id="28" name="화살표: 줄무늬가 있는 오른쪽 27">
              <a:extLst>
                <a:ext uri="{FF2B5EF4-FFF2-40B4-BE49-F238E27FC236}">
                  <a16:creationId xmlns:a16="http://schemas.microsoft.com/office/drawing/2014/main" id="{2D7D718A-108A-4204-B194-8E389AF3BB32}"/>
                </a:ext>
              </a:extLst>
            </p:cNvPr>
            <p:cNvSpPr/>
            <p:nvPr/>
          </p:nvSpPr>
          <p:spPr>
            <a:xfrm>
              <a:off x="6813968" y="2381471"/>
              <a:ext cx="355107" cy="23128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B5A215B-B81D-4C91-8EB2-E73B42B88699}"/>
              </a:ext>
            </a:extLst>
          </p:cNvPr>
          <p:cNvSpPr txBox="1"/>
          <p:nvPr/>
        </p:nvSpPr>
        <p:spPr>
          <a:xfrm>
            <a:off x="1575848" y="1065693"/>
            <a:ext cx="3742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  <a:ea typeface="DX시인과나" panose="02020600000000000000" pitchFamily="18" charset="-127"/>
              </a:rPr>
              <a:t>Recent state of the cooperative work 02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CF32934-1732-49D1-9751-7EEC75F401F4}"/>
              </a:ext>
            </a:extLst>
          </p:cNvPr>
          <p:cNvGrpSpPr/>
          <p:nvPr/>
        </p:nvGrpSpPr>
        <p:grpSpPr>
          <a:xfrm>
            <a:off x="6725459" y="4613377"/>
            <a:ext cx="4550642" cy="1788896"/>
            <a:chOff x="1495644" y="3841428"/>
            <a:chExt cx="4550642" cy="17888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ABB4C93-3521-4129-A000-206CDD33EC12}"/>
                </a:ext>
              </a:extLst>
            </p:cNvPr>
            <p:cNvGrpSpPr/>
            <p:nvPr/>
          </p:nvGrpSpPr>
          <p:grpSpPr>
            <a:xfrm>
              <a:off x="1509476" y="3841428"/>
              <a:ext cx="4495804" cy="302473"/>
              <a:chOff x="3171841" y="3774180"/>
              <a:chExt cx="3734985" cy="302473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E079CB4D-0C65-4E65-BB4B-EBDACF7BAE79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noFill/>
              <a:ln w="19050">
                <a:solidFill>
                  <a:srgbClr val="604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BAE1C4-DADD-4D69-A8C1-D0B40CD297DB}"/>
                  </a:ext>
                </a:extLst>
              </p:cNvPr>
              <p:cNvSpPr txBox="1"/>
              <p:nvPr/>
            </p:nvSpPr>
            <p:spPr>
              <a:xfrm>
                <a:off x="3217398" y="3813999"/>
                <a:ext cx="36779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01.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install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cell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phone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which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has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café App.(receive order) at RH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87F854E-E2A8-4DAD-ACF8-00834FFF1E09}"/>
                </a:ext>
              </a:extLst>
            </p:cNvPr>
            <p:cNvGrpSpPr/>
            <p:nvPr/>
          </p:nvGrpSpPr>
          <p:grpSpPr>
            <a:xfrm>
              <a:off x="1495645" y="4331512"/>
              <a:ext cx="4550641" cy="302473"/>
              <a:chOff x="3171841" y="3774180"/>
              <a:chExt cx="3780542" cy="302473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FDA4A8B9-E7A4-4225-9AA5-512792DED1EC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noFill/>
              <a:ln w="19050">
                <a:solidFill>
                  <a:srgbClr val="604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77DBB0-8C95-48AF-A3CD-318E9A3D6337}"/>
                  </a:ext>
                </a:extLst>
              </p:cNvPr>
              <p:cNvSpPr txBox="1"/>
              <p:nvPr/>
            </p:nvSpPr>
            <p:spPr>
              <a:xfrm>
                <a:off x="3217398" y="3813999"/>
                <a:ext cx="37349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02.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one of team members turn on “</a:t>
                </a:r>
                <a:r>
                  <a:rPr lang="en-US" altLang="ko-KR" sz="900" dirty="0" err="1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kaldi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order” and order coffee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5DFD26B-4D90-4AA7-919E-E5593042ED67}"/>
                </a:ext>
              </a:extLst>
            </p:cNvPr>
            <p:cNvGrpSpPr/>
            <p:nvPr/>
          </p:nvGrpSpPr>
          <p:grpSpPr>
            <a:xfrm>
              <a:off x="1495644" y="4828896"/>
              <a:ext cx="4495804" cy="302473"/>
              <a:chOff x="3171841" y="3774180"/>
              <a:chExt cx="3734985" cy="302473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D1EFE4E2-A68B-47A9-8295-B810A9D6BACA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noFill/>
              <a:ln w="19050">
                <a:solidFill>
                  <a:srgbClr val="604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F45A28-6E6E-4AD0-981D-2822604A4326}"/>
                  </a:ext>
                </a:extLst>
              </p:cNvPr>
              <p:cNvSpPr txBox="1"/>
              <p:nvPr/>
            </p:nvSpPr>
            <p:spPr>
              <a:xfrm>
                <a:off x="3217399" y="3813999"/>
                <a:ext cx="34676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03.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check the order signal is coming or not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36CBF40-954D-4723-A88B-FC2E30575461}"/>
                </a:ext>
              </a:extLst>
            </p:cNvPr>
            <p:cNvGrpSpPr/>
            <p:nvPr/>
          </p:nvGrpSpPr>
          <p:grpSpPr>
            <a:xfrm>
              <a:off x="1495644" y="5327851"/>
              <a:ext cx="4495804" cy="302473"/>
              <a:chOff x="3171841" y="3774180"/>
              <a:chExt cx="3734985" cy="302473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BABF16A2-1088-4F16-AA16-B50E74B7A457}"/>
                  </a:ext>
                </a:extLst>
              </p:cNvPr>
              <p:cNvSpPr/>
              <p:nvPr/>
            </p:nvSpPr>
            <p:spPr>
              <a:xfrm>
                <a:off x="3171841" y="3774180"/>
                <a:ext cx="3734985" cy="302473"/>
              </a:xfrm>
              <a:prstGeom prst="roundRect">
                <a:avLst/>
              </a:prstGeom>
              <a:noFill/>
              <a:ln w="19050">
                <a:solidFill>
                  <a:srgbClr val="604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E774DD-D21D-4DCC-8EB8-560B653AA97F}"/>
                  </a:ext>
                </a:extLst>
              </p:cNvPr>
              <p:cNvSpPr txBox="1"/>
              <p:nvPr/>
            </p:nvSpPr>
            <p:spPr>
              <a:xfrm>
                <a:off x="3217399" y="3813999"/>
                <a:ext cx="34676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04.</a:t>
                </a:r>
                <a:r>
                  <a:rPr lang="ko-KR" altLang="en-US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9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after every testing wrap up all the stuff we brought in !</a:t>
                </a:r>
                <a:endParaRPr lang="en-US" altLang="ko-KR" sz="800" dirty="0">
                  <a:latin typeface="Arial Black" panose="020B0A04020102020204" pitchFamily="34" charset="0"/>
                  <a:ea typeface="DX시인과나" panose="02020600000000000000" pitchFamily="18" charset="-127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9D19AA6-427A-4642-9426-D61703DDC407}"/>
              </a:ext>
            </a:extLst>
          </p:cNvPr>
          <p:cNvGrpSpPr/>
          <p:nvPr/>
        </p:nvGrpSpPr>
        <p:grpSpPr>
          <a:xfrm>
            <a:off x="7187032" y="793629"/>
            <a:ext cx="3209734" cy="3316766"/>
            <a:chOff x="1695659" y="3265036"/>
            <a:chExt cx="3209734" cy="3316766"/>
          </a:xfrm>
        </p:grpSpPr>
        <p:graphicFrame>
          <p:nvGraphicFramePr>
            <p:cNvPr id="44" name="다이어그램 43">
              <a:extLst>
                <a:ext uri="{FF2B5EF4-FFF2-40B4-BE49-F238E27FC236}">
                  <a16:creationId xmlns:a16="http://schemas.microsoft.com/office/drawing/2014/main" id="{8F7392A7-E604-48F5-903B-A9AC7C0872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525421"/>
                </p:ext>
              </p:extLst>
            </p:nvPr>
          </p:nvGraphicFramePr>
          <p:xfrm>
            <a:off x="1781219" y="3265036"/>
            <a:ext cx="3124174" cy="33167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B557D08-35B4-481D-8983-5C6C32CBB8AE}"/>
                </a:ext>
              </a:extLst>
            </p:cNvPr>
            <p:cNvGrpSpPr/>
            <p:nvPr/>
          </p:nvGrpSpPr>
          <p:grpSpPr>
            <a:xfrm>
              <a:off x="2172736" y="3681248"/>
              <a:ext cx="718466" cy="798216"/>
              <a:chOff x="8090018" y="2533584"/>
              <a:chExt cx="718466" cy="798216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2A8586D9-6C63-4BBF-A723-56470DF4A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5197" y="2533584"/>
                <a:ext cx="532940" cy="532940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C9896EB-ECAD-4861-B5AC-4F88A9277F17}"/>
                  </a:ext>
                </a:extLst>
              </p:cNvPr>
              <p:cNvSpPr/>
              <p:nvPr/>
            </p:nvSpPr>
            <p:spPr>
              <a:xfrm>
                <a:off x="8090018" y="3085579"/>
                <a:ext cx="7184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01</a:t>
                </a:r>
                <a:endParaRPr lang="ko-KR" altLang="en-US" sz="1000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1B7C26A-A1AE-449A-8615-7BAC5713E0C7}"/>
                </a:ext>
              </a:extLst>
            </p:cNvPr>
            <p:cNvGrpSpPr/>
            <p:nvPr/>
          </p:nvGrpSpPr>
          <p:grpSpPr>
            <a:xfrm>
              <a:off x="3628072" y="3671143"/>
              <a:ext cx="1095932" cy="1034879"/>
              <a:chOff x="11031704" y="2653931"/>
              <a:chExt cx="1095932" cy="1034879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14A5299-71D4-4E7D-B7C8-7EDC0272E312}"/>
                  </a:ext>
                </a:extLst>
              </p:cNvPr>
              <p:cNvGrpSpPr/>
              <p:nvPr/>
            </p:nvGrpSpPr>
            <p:grpSpPr>
              <a:xfrm>
                <a:off x="11031704" y="2653931"/>
                <a:ext cx="1095932" cy="718328"/>
                <a:chOff x="10809410" y="2729500"/>
                <a:chExt cx="1095932" cy="718328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5DF38190-D84A-4072-84AE-74C0212DF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09410" y="2867609"/>
                  <a:ext cx="580219" cy="580219"/>
                </a:xfrm>
                <a:prstGeom prst="rect">
                  <a:avLst/>
                </a:prstGeom>
              </p:spPr>
            </p:pic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13919E69-9939-4568-96C6-31DF47BF0CD8}"/>
                    </a:ext>
                  </a:extLst>
                </p:cNvPr>
                <p:cNvGrpSpPr/>
                <p:nvPr/>
              </p:nvGrpSpPr>
              <p:grpSpPr>
                <a:xfrm>
                  <a:off x="11186876" y="2729500"/>
                  <a:ext cx="718466" cy="685911"/>
                  <a:chOff x="6233521" y="5485045"/>
                  <a:chExt cx="842211" cy="818871"/>
                </a:xfrm>
              </p:grpSpPr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18F67F8C-247C-4DA5-86A4-350EBC15C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4505" y="5485045"/>
                    <a:ext cx="511227" cy="511227"/>
                  </a:xfrm>
                  <a:prstGeom prst="rect">
                    <a:avLst/>
                  </a:prstGeom>
                </p:spPr>
              </p:pic>
              <p:pic>
                <p:nvPicPr>
                  <p:cNvPr id="17" name="그림 16">
                    <a:extLst>
                      <a:ext uri="{FF2B5EF4-FFF2-40B4-BE49-F238E27FC236}">
                        <a16:creationId xmlns:a16="http://schemas.microsoft.com/office/drawing/2014/main" id="{0050FDC6-BF3C-4114-B28E-A1A64B545E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3521" y="5641948"/>
                    <a:ext cx="661968" cy="66196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C640451-201B-4D65-8D33-AEF353BA3CC4}"/>
                  </a:ext>
                </a:extLst>
              </p:cNvPr>
              <p:cNvSpPr/>
              <p:nvPr/>
            </p:nvSpPr>
            <p:spPr>
              <a:xfrm>
                <a:off x="11220437" y="3442589"/>
                <a:ext cx="7184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02</a:t>
                </a:r>
                <a:endParaRPr lang="ko-KR" altLang="en-US" sz="1000" dirty="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A535A56-978C-40B9-B75F-101E02B859A0}"/>
                </a:ext>
              </a:extLst>
            </p:cNvPr>
            <p:cNvGrpSpPr/>
            <p:nvPr/>
          </p:nvGrpSpPr>
          <p:grpSpPr>
            <a:xfrm>
              <a:off x="3911302" y="5354352"/>
              <a:ext cx="855015" cy="1069899"/>
              <a:chOff x="8263683" y="3585963"/>
              <a:chExt cx="839531" cy="115748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F824C5-A21F-491C-BBA0-BDFDCA6F1C86}"/>
                  </a:ext>
                </a:extLst>
              </p:cNvPr>
              <p:cNvSpPr txBox="1"/>
              <p:nvPr/>
            </p:nvSpPr>
            <p:spPr>
              <a:xfrm>
                <a:off x="8263683" y="4226189"/>
                <a:ext cx="839531" cy="261610"/>
              </a:xfrm>
              <a:prstGeom prst="rect">
                <a:avLst/>
              </a:prstGeom>
              <a:solidFill>
                <a:srgbClr val="60493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DX시인과나" panose="02020600000000000000" pitchFamily="18" charset="-127"/>
                    <a:cs typeface="Arial" panose="020B0604020202020204" pitchFamily="34" charset="0"/>
                  </a:rPr>
                  <a:t>Rehoboth</a:t>
                </a:r>
                <a:endParaRPr lang="ko-KR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DX시인과나" panose="02020600000000000000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C001D3E-BA85-496D-BDBA-95C5ED475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8714" y="3585963"/>
                <a:ext cx="608404" cy="608404"/>
              </a:xfrm>
              <a:prstGeom prst="rect">
                <a:avLst/>
              </a:prstGeom>
            </p:spPr>
          </p:pic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48DB476-260F-4F97-926D-2E6E318BDD9D}"/>
                  </a:ext>
                </a:extLst>
              </p:cNvPr>
              <p:cNvSpPr/>
              <p:nvPr/>
            </p:nvSpPr>
            <p:spPr>
              <a:xfrm>
                <a:off x="8339099" y="4497226"/>
                <a:ext cx="7184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03</a:t>
                </a:r>
                <a:endParaRPr lang="ko-KR" altLang="en-US" sz="1000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A7C651B-8B88-4E9D-B536-CE6D51AB52E2}"/>
                </a:ext>
              </a:extLst>
            </p:cNvPr>
            <p:cNvGrpSpPr/>
            <p:nvPr/>
          </p:nvGrpSpPr>
          <p:grpSpPr>
            <a:xfrm>
              <a:off x="1695659" y="5339048"/>
              <a:ext cx="1311339" cy="1022280"/>
              <a:chOff x="8210746" y="4745681"/>
              <a:chExt cx="1311339" cy="102228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96A0B6C-F954-40A9-B23F-BE0A920AB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0746" y="4870889"/>
                <a:ext cx="573056" cy="57305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B1B2AB3-6D0D-4746-A51C-B96CE78B9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2916" y="4745681"/>
                <a:ext cx="899169" cy="899169"/>
              </a:xfrm>
              <a:prstGeom prst="rect">
                <a:avLst/>
              </a:prstGeom>
            </p:spPr>
          </p:pic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B962242-8627-448D-B77E-9AFEAAAE8ED6}"/>
                  </a:ext>
                </a:extLst>
              </p:cNvPr>
              <p:cNvSpPr/>
              <p:nvPr/>
            </p:nvSpPr>
            <p:spPr>
              <a:xfrm>
                <a:off x="8486266" y="5521740"/>
                <a:ext cx="7184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Step</a:t>
                </a:r>
                <a:r>
                  <a:rPr lang="ko-KR" altLang="en-US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rial Black" panose="020B0A04020102020204" pitchFamily="34" charset="0"/>
                    <a:ea typeface="DX시인과나" panose="02020600000000000000" pitchFamily="18" charset="-127"/>
                  </a:rPr>
                  <a:t>04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638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8645CEC-486E-4144-BFE1-257ABC189737}"/>
              </a:ext>
            </a:extLst>
          </p:cNvPr>
          <p:cNvGrpSpPr/>
          <p:nvPr/>
        </p:nvGrpSpPr>
        <p:grpSpPr>
          <a:xfrm>
            <a:off x="7437788" y="3535419"/>
            <a:ext cx="3440365" cy="2191249"/>
            <a:chOff x="7437788" y="3535419"/>
            <a:chExt cx="3440365" cy="21912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81C7D8-5863-4B81-92DE-A58AC9C8878F}"/>
                </a:ext>
              </a:extLst>
            </p:cNvPr>
            <p:cNvSpPr txBox="1"/>
            <p:nvPr/>
          </p:nvSpPr>
          <p:spPr>
            <a:xfrm>
              <a:off x="7437788" y="3535419"/>
              <a:ext cx="34403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rPr>
                <a:t>이름을 입력해주세요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69FA88-0E83-49E7-B783-C6751920E17D}"/>
                </a:ext>
              </a:extLst>
            </p:cNvPr>
            <p:cNvSpPr txBox="1"/>
            <p:nvPr/>
          </p:nvSpPr>
          <p:spPr>
            <a:xfrm>
              <a:off x="7796611" y="5211164"/>
              <a:ext cx="2762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rPr>
                <a:t>여기에는 내용을 입력해주세요 입력 해주세요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D74D0A-6DF2-4C98-9D6A-0D1D378CE501}"/>
                </a:ext>
              </a:extLst>
            </p:cNvPr>
            <p:cNvSpPr txBox="1"/>
            <p:nvPr/>
          </p:nvSpPr>
          <p:spPr>
            <a:xfrm>
              <a:off x="7942484" y="5465058"/>
              <a:ext cx="24705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rPr>
                <a:t>여기에는 내용을 입력해주세요 내용입력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13A8620-F62D-4EAA-97D8-D4B61A2EE0CB}"/>
                </a:ext>
              </a:extLst>
            </p:cNvPr>
            <p:cNvCxnSpPr>
              <a:cxnSpLocks/>
            </p:cNvCxnSpPr>
            <p:nvPr/>
          </p:nvCxnSpPr>
          <p:spPr>
            <a:xfrm>
              <a:off x="9044612" y="4664666"/>
              <a:ext cx="266292" cy="2662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76D7570-2E5D-455E-A66A-B70CE97056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044612" y="4664666"/>
              <a:ext cx="266292" cy="2662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1F8BBE-5052-4A32-B8C8-BD3904B25FE6}"/>
                </a:ext>
              </a:extLst>
            </p:cNvPr>
            <p:cNvSpPr txBox="1"/>
            <p:nvPr/>
          </p:nvSpPr>
          <p:spPr>
            <a:xfrm>
              <a:off x="7791802" y="4093368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200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/>
                <a:t>내용을 입력해주세요 입력 해주세요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13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93447-3273-462D-917F-030F12AD27B5}"/>
              </a:ext>
            </a:extLst>
          </p:cNvPr>
          <p:cNvSpPr/>
          <p:nvPr/>
        </p:nvSpPr>
        <p:spPr>
          <a:xfrm>
            <a:off x="-8467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701-9491-4B7F-A807-462292FA58E8}"/>
              </a:ext>
            </a:extLst>
          </p:cNvPr>
          <p:cNvSpPr txBox="1"/>
          <p:nvPr/>
        </p:nvSpPr>
        <p:spPr>
          <a:xfrm>
            <a:off x="414869" y="355600"/>
            <a:ext cx="568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 Black" panose="020B0A04020102020204" pitchFamily="34" charset="0"/>
                <a:cs typeface="Cul De Sac" pitchFamily="2" charset="0"/>
              </a:rPr>
              <a:t>Application Operating</a:t>
            </a:r>
            <a:endParaRPr lang="ko-KR" altLang="en-US" sz="36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2F58E7-C0D6-450B-AE36-45E7B5DD7B52}"/>
              </a:ext>
            </a:extLst>
          </p:cNvPr>
          <p:cNvSpPr/>
          <p:nvPr/>
        </p:nvSpPr>
        <p:spPr>
          <a:xfrm>
            <a:off x="1249279" y="4049076"/>
            <a:ext cx="413528" cy="390398"/>
          </a:xfrm>
          <a:prstGeom prst="rect">
            <a:avLst/>
          </a:prstGeom>
          <a:noFill/>
          <a:ln w="28575">
            <a:solidFill>
              <a:srgbClr val="556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3EC316-2050-4C28-B5AC-A02BD9998554}"/>
              </a:ext>
            </a:extLst>
          </p:cNvPr>
          <p:cNvGrpSpPr/>
          <p:nvPr/>
        </p:nvGrpSpPr>
        <p:grpSpPr>
          <a:xfrm>
            <a:off x="643583" y="1618060"/>
            <a:ext cx="10887899" cy="4954165"/>
            <a:chOff x="421429" y="1243181"/>
            <a:chExt cx="10887899" cy="495416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C1A9359-0826-450B-B256-B7790C8F4EF8}"/>
                </a:ext>
              </a:extLst>
            </p:cNvPr>
            <p:cNvGrpSpPr/>
            <p:nvPr/>
          </p:nvGrpSpPr>
          <p:grpSpPr>
            <a:xfrm>
              <a:off x="421429" y="3694168"/>
              <a:ext cx="2651483" cy="2503178"/>
              <a:chOff x="1361242" y="2175459"/>
              <a:chExt cx="3317290" cy="331729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EC69B95-ABEA-46D4-A595-E42EE7DB9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42" y="2175459"/>
                <a:ext cx="3317290" cy="331729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D471F40-5651-480B-AE35-41E703602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6971" y="2645794"/>
                <a:ext cx="517368" cy="517368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D9323BB-DD73-476E-B073-47CE6028E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347" y="1869067"/>
              <a:ext cx="1383307" cy="2459212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D84AC8D-00C2-4DD7-9DE0-75AB27FEA272}"/>
                </a:ext>
              </a:extLst>
            </p:cNvPr>
            <p:cNvCxnSpPr/>
            <p:nvPr/>
          </p:nvCxnSpPr>
          <p:spPr>
            <a:xfrm flipV="1">
              <a:off x="1662807" y="3559946"/>
              <a:ext cx="1195803" cy="6835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6D6B9F4-63A5-47B2-AB7D-1F53E905C7F1}"/>
                </a:ext>
              </a:extLst>
            </p:cNvPr>
            <p:cNvGrpSpPr/>
            <p:nvPr/>
          </p:nvGrpSpPr>
          <p:grpSpPr>
            <a:xfrm>
              <a:off x="5148106" y="1243181"/>
              <a:ext cx="2830935" cy="4032258"/>
              <a:chOff x="5427449" y="1288479"/>
              <a:chExt cx="2830935" cy="4032258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75137F8-FE3F-4230-BB95-B1B2BD291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78" r="378" b="19287"/>
              <a:stretch/>
            </p:blipFill>
            <p:spPr>
              <a:xfrm>
                <a:off x="5427449" y="1288480"/>
                <a:ext cx="1383307" cy="1984917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10AAC845-0219-4C2F-B60D-36BBA8385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286"/>
              <a:stretch/>
            </p:blipFill>
            <p:spPr>
              <a:xfrm>
                <a:off x="6875077" y="1288479"/>
                <a:ext cx="1383307" cy="1984917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B2A46567-B0B9-496A-9157-C713F74E9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286"/>
              <a:stretch/>
            </p:blipFill>
            <p:spPr>
              <a:xfrm>
                <a:off x="5434509" y="3323303"/>
                <a:ext cx="1383307" cy="1984917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CD7B5AA8-92CC-42E3-9D9B-F13525CEBE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286"/>
              <a:stretch/>
            </p:blipFill>
            <p:spPr>
              <a:xfrm>
                <a:off x="6875077" y="3335820"/>
                <a:ext cx="1383307" cy="1984917"/>
              </a:xfrm>
              <a:prstGeom prst="rect">
                <a:avLst/>
              </a:prstGeom>
            </p:spPr>
          </p:pic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D8A0FD1-D76B-467A-B3AC-BBF491552BB7}"/>
                </a:ext>
              </a:extLst>
            </p:cNvPr>
            <p:cNvCxnSpPr>
              <a:cxnSpLocks/>
            </p:cNvCxnSpPr>
            <p:nvPr/>
          </p:nvCxnSpPr>
          <p:spPr>
            <a:xfrm>
              <a:off x="3753489" y="2806142"/>
              <a:ext cx="13946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C81376-F414-4788-B853-33CD6F9D5603}"/>
                </a:ext>
              </a:extLst>
            </p:cNvPr>
            <p:cNvSpPr txBox="1"/>
            <p:nvPr/>
          </p:nvSpPr>
          <p:spPr>
            <a:xfrm>
              <a:off x="5426273" y="5533328"/>
              <a:ext cx="2453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  <a:cs typeface="Cul De Sac" pitchFamily="2" charset="0"/>
                </a:rPr>
                <a:t>Randomly display displays about world’s coffee</a:t>
              </a:r>
              <a:endParaRPr lang="ko-KR" altLang="en-US" sz="1200" dirty="0">
                <a:latin typeface="Arial Black" panose="020B0A04020102020204" pitchFamily="34" charset="0"/>
                <a:cs typeface="Cul De Sac" pitchFamily="2" charset="0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47EC87D-51E5-4E35-9AAC-A55FDEBA7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7234" y="1869067"/>
              <a:ext cx="1381481" cy="2455966"/>
            </a:xfrm>
            <a:prstGeom prst="rect">
              <a:avLst/>
            </a:prstGeom>
          </p:spPr>
        </p:pic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E947E8E-CBAF-4F79-8E04-B978ED4CAF7A}"/>
                </a:ext>
              </a:extLst>
            </p:cNvPr>
            <p:cNvCxnSpPr>
              <a:cxnSpLocks/>
            </p:cNvCxnSpPr>
            <p:nvPr/>
          </p:nvCxnSpPr>
          <p:spPr>
            <a:xfrm>
              <a:off x="8049044" y="2885424"/>
              <a:ext cx="13946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CA922E-0FFA-4E75-8430-FB28E854B36C}"/>
                </a:ext>
              </a:extLst>
            </p:cNvPr>
            <p:cNvSpPr txBox="1"/>
            <p:nvPr/>
          </p:nvSpPr>
          <p:spPr>
            <a:xfrm>
              <a:off x="9342662" y="4802353"/>
              <a:ext cx="1966666" cy="28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  <a:cs typeface="Cul De Sac" pitchFamily="2" charset="0"/>
                </a:rPr>
                <a:t>Display coffee menu</a:t>
              </a:r>
              <a:endParaRPr lang="ko-KR" altLang="en-US" sz="1200" dirty="0">
                <a:latin typeface="Arial Black" panose="020B0A04020102020204" pitchFamily="34" charset="0"/>
                <a:cs typeface="Cul De Sac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83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8A89724-D955-493D-9614-D6A67227DC27}"/>
              </a:ext>
            </a:extLst>
          </p:cNvPr>
          <p:cNvGrpSpPr/>
          <p:nvPr/>
        </p:nvGrpSpPr>
        <p:grpSpPr>
          <a:xfrm>
            <a:off x="203200" y="274135"/>
            <a:ext cx="5209954" cy="630494"/>
            <a:chOff x="203200" y="274135"/>
            <a:chExt cx="5209954" cy="6304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4F07006-0750-4669-88E1-479A4E2E4726}"/>
                </a:ext>
              </a:extLst>
            </p:cNvPr>
            <p:cNvSpPr txBox="1"/>
            <p:nvPr/>
          </p:nvSpPr>
          <p:spPr>
            <a:xfrm>
              <a:off x="203200" y="274135"/>
              <a:ext cx="3742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References</a:t>
              </a:r>
              <a:endParaRPr lang="ko-KR" altLang="en-US" sz="32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72A1EF-6AB7-4CC1-9017-7C7E2F16D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308" t="67476" r="25959" b="31857"/>
            <a:stretch/>
          </p:blipFill>
          <p:spPr>
            <a:xfrm>
              <a:off x="203200" y="858910"/>
              <a:ext cx="5209954" cy="4571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A77E27-C9CF-411D-AFC9-5C499EA5FD1A}"/>
              </a:ext>
            </a:extLst>
          </p:cNvPr>
          <p:cNvSpPr txBox="1"/>
          <p:nvPr/>
        </p:nvSpPr>
        <p:spPr>
          <a:xfrm>
            <a:off x="1855404" y="2213282"/>
            <a:ext cx="8834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The importance of the private coffee order:</a:t>
            </a:r>
          </a:p>
          <a:p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  <a:hlinkClick r:id="rId3"/>
              </a:rPr>
              <a:t>https://blog.naver.com/businessinsight?Redirect=Log&amp;logNo=221485699389</a:t>
            </a:r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  <a:hlinkClick r:id="rId4"/>
              </a:rPr>
              <a:t>https://www.mk.co.kr/news/business/view/2018/04/231863/</a:t>
            </a:r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  <a:hlinkClick r:id="rId5"/>
              </a:rPr>
              <a:t>http://www.biznews.or.kr/news/article.html?no=8770</a:t>
            </a:r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  <a:hlinkClick r:id="rId6"/>
              </a:rPr>
              <a:t>http://www.futurekorea.co.kr/news/articleView.html?idxno=111291</a:t>
            </a:r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92A65F-9283-4595-B029-CF13564B88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060" y="5348176"/>
            <a:ext cx="1061179" cy="10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D901334-4D78-4EF3-9EF2-C2795C8C0334}"/>
              </a:ext>
            </a:extLst>
          </p:cNvPr>
          <p:cNvGrpSpPr/>
          <p:nvPr/>
        </p:nvGrpSpPr>
        <p:grpSpPr>
          <a:xfrm>
            <a:off x="203200" y="0"/>
            <a:ext cx="5209954" cy="1316549"/>
            <a:chOff x="203200" y="0"/>
            <a:chExt cx="5209954" cy="13165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8A89724-D955-493D-9614-D6A67227DC27}"/>
                </a:ext>
              </a:extLst>
            </p:cNvPr>
            <p:cNvGrpSpPr/>
            <p:nvPr/>
          </p:nvGrpSpPr>
          <p:grpSpPr>
            <a:xfrm>
              <a:off x="203200" y="200695"/>
              <a:ext cx="5209954" cy="703934"/>
              <a:chOff x="203200" y="200695"/>
              <a:chExt cx="5209954" cy="70393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F07006-0750-4669-88E1-479A4E2E4726}"/>
                  </a:ext>
                </a:extLst>
              </p:cNvPr>
              <p:cNvSpPr txBox="1"/>
              <p:nvPr/>
            </p:nvSpPr>
            <p:spPr>
              <a:xfrm>
                <a:off x="1648276" y="200695"/>
                <a:ext cx="37422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Project Design</a:t>
                </a:r>
                <a:endParaRPr lang="ko-KR" altLang="en-US" sz="3200" dirty="0"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D672A1EF-6AB7-4CC1-9017-7C7E2F16DA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1308" t="67476" r="25959" b="31857"/>
              <a:stretch/>
            </p:blipFill>
            <p:spPr>
              <a:xfrm>
                <a:off x="203200" y="858910"/>
                <a:ext cx="5209954" cy="45719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BC6C3D-A068-4420-B144-7F48B2514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0"/>
              <a:ext cx="1316549" cy="131654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3FBDD0-43DD-4A68-A7E4-5F15C695CCB9}"/>
              </a:ext>
            </a:extLst>
          </p:cNvPr>
          <p:cNvGrpSpPr/>
          <p:nvPr/>
        </p:nvGrpSpPr>
        <p:grpSpPr>
          <a:xfrm>
            <a:off x="1245832" y="2223855"/>
            <a:ext cx="3317290" cy="3317290"/>
            <a:chOff x="1361242" y="2175459"/>
            <a:chExt cx="3317290" cy="331729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2227F46-1009-43BF-A926-9A407B8B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42" y="2175459"/>
              <a:ext cx="3317290" cy="331729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5C3647F-C3DD-4D5C-8BD4-7DFB4A5BC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971" y="2645794"/>
              <a:ext cx="517368" cy="517368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60F2CB-083A-49BB-8BCE-F0140F4382FF}"/>
              </a:ext>
            </a:extLst>
          </p:cNvPr>
          <p:cNvGrpSpPr/>
          <p:nvPr/>
        </p:nvGrpSpPr>
        <p:grpSpPr>
          <a:xfrm>
            <a:off x="5297315" y="1644380"/>
            <a:ext cx="5035055" cy="3574257"/>
            <a:chOff x="3299839" y="1644380"/>
            <a:chExt cx="5035055" cy="357425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239168F-363D-4501-9314-23481ABE0DB7}"/>
                </a:ext>
              </a:extLst>
            </p:cNvPr>
            <p:cNvGrpSpPr/>
            <p:nvPr/>
          </p:nvGrpSpPr>
          <p:grpSpPr>
            <a:xfrm>
              <a:off x="3299839" y="1644380"/>
              <a:ext cx="5035055" cy="1289916"/>
              <a:chOff x="5439357" y="1559076"/>
              <a:chExt cx="5035055" cy="128991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97A419D-4DB5-4715-AD1F-DFF32E34B69E}"/>
                  </a:ext>
                </a:extLst>
              </p:cNvPr>
              <p:cNvSpPr/>
              <p:nvPr/>
            </p:nvSpPr>
            <p:spPr>
              <a:xfrm>
                <a:off x="6729273" y="2064799"/>
                <a:ext cx="3745139" cy="50972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1. GPS _ Coffee store finder</a:t>
                </a:r>
                <a:endPara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5065EB0B-1C79-4CEF-8EAA-70978E3F7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9357" y="1559076"/>
                <a:ext cx="1289916" cy="1289916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747344-6B29-4A43-A175-A1D2DD2D84A4}"/>
                </a:ext>
              </a:extLst>
            </p:cNvPr>
            <p:cNvGrpSpPr/>
            <p:nvPr/>
          </p:nvGrpSpPr>
          <p:grpSpPr>
            <a:xfrm>
              <a:off x="3453086" y="3132141"/>
              <a:ext cx="4881806" cy="912397"/>
              <a:chOff x="3453086" y="3132141"/>
              <a:chExt cx="4881806" cy="912397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95B15E5-CDCB-48E5-8B27-861B3BAE6DEA}"/>
                  </a:ext>
                </a:extLst>
              </p:cNvPr>
              <p:cNvSpPr/>
              <p:nvPr/>
            </p:nvSpPr>
            <p:spPr>
              <a:xfrm>
                <a:off x="4589753" y="3440019"/>
                <a:ext cx="3745139" cy="50972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2. Kaldi order </a:t>
                </a:r>
                <a:endPara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F04A980-02E2-40B1-BA88-467033AE5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3086" y="3132141"/>
                <a:ext cx="912397" cy="912397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0720BA9-D3D8-4E15-B2D2-4F97B8A00683}"/>
                </a:ext>
              </a:extLst>
            </p:cNvPr>
            <p:cNvGrpSpPr/>
            <p:nvPr/>
          </p:nvGrpSpPr>
          <p:grpSpPr>
            <a:xfrm>
              <a:off x="3666477" y="4452503"/>
              <a:ext cx="4668414" cy="766134"/>
              <a:chOff x="3666477" y="4452503"/>
              <a:chExt cx="4668414" cy="76613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EDF5A66-BAC5-4DFD-A742-89EB4D13AE15}"/>
                  </a:ext>
                </a:extLst>
              </p:cNvPr>
              <p:cNvSpPr/>
              <p:nvPr/>
            </p:nvSpPr>
            <p:spPr>
              <a:xfrm>
                <a:off x="4589752" y="4703894"/>
                <a:ext cx="3745139" cy="50972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3. Information about coffee consumption</a:t>
                </a:r>
                <a:endPara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BBEFED5-01A4-4CC4-A4A8-9AF775803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6477" y="4452503"/>
                <a:ext cx="766134" cy="7661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1591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43FC893-FEA4-4BF7-B520-24A0D7C1C005}"/>
              </a:ext>
            </a:extLst>
          </p:cNvPr>
          <p:cNvGrpSpPr/>
          <p:nvPr/>
        </p:nvGrpSpPr>
        <p:grpSpPr>
          <a:xfrm>
            <a:off x="203200" y="0"/>
            <a:ext cx="5209954" cy="1316549"/>
            <a:chOff x="203200" y="0"/>
            <a:chExt cx="5209954" cy="131654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FF7130A-29F5-4861-AFB4-9AAB48ECC4DF}"/>
                </a:ext>
              </a:extLst>
            </p:cNvPr>
            <p:cNvGrpSpPr/>
            <p:nvPr/>
          </p:nvGrpSpPr>
          <p:grpSpPr>
            <a:xfrm>
              <a:off x="203200" y="200695"/>
              <a:ext cx="5209954" cy="703934"/>
              <a:chOff x="203200" y="200695"/>
              <a:chExt cx="5209954" cy="70393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CFC2-8198-49A9-BC40-B2CF6773BDE6}"/>
                  </a:ext>
                </a:extLst>
              </p:cNvPr>
              <p:cNvSpPr txBox="1"/>
              <p:nvPr/>
            </p:nvSpPr>
            <p:spPr>
              <a:xfrm>
                <a:off x="1648276" y="200695"/>
                <a:ext cx="37422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Recent state of shop</a:t>
                </a:r>
                <a:endPara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1A8EA01-EEB6-418B-A2FA-AEAC8E4C94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308" t="67476" r="25959" b="31857"/>
              <a:stretch/>
            </p:blipFill>
            <p:spPr>
              <a:xfrm>
                <a:off x="203200" y="858910"/>
                <a:ext cx="5209954" cy="45719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EF8B822-AA81-4A1E-9727-B81FB9B16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0"/>
              <a:ext cx="1316549" cy="1316549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475474-358C-419A-A0F2-4189A04B15FA}"/>
              </a:ext>
            </a:extLst>
          </p:cNvPr>
          <p:cNvSpPr/>
          <p:nvPr/>
        </p:nvSpPr>
        <p:spPr>
          <a:xfrm>
            <a:off x="8256232" y="4938944"/>
            <a:ext cx="3745139" cy="17740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Contact with more than 2 shops</a:t>
            </a:r>
          </a:p>
          <a:p>
            <a:pPr algn="ctr"/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Recent state: </a:t>
            </a:r>
          </a:p>
          <a:p>
            <a:pPr marL="342900" indent="-342900">
              <a:buAutoNum type="arabicParenR"/>
            </a:pPr>
            <a:r>
              <a:rPr lang="en-US" altLang="ko-KR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Rehobot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(International)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Witch’s Island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2F43DE-7F03-47DD-B9E8-DB5DF31861C1}"/>
              </a:ext>
            </a:extLst>
          </p:cNvPr>
          <p:cNvGrpSpPr/>
          <p:nvPr/>
        </p:nvGrpSpPr>
        <p:grpSpPr>
          <a:xfrm>
            <a:off x="986306" y="1965944"/>
            <a:ext cx="6168924" cy="3591471"/>
            <a:chOff x="1838735" y="1633264"/>
            <a:chExt cx="6168924" cy="359147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FADDA2C-A010-477F-88D7-0CE9283EC2B1}"/>
                </a:ext>
              </a:extLst>
            </p:cNvPr>
            <p:cNvGrpSpPr/>
            <p:nvPr/>
          </p:nvGrpSpPr>
          <p:grpSpPr>
            <a:xfrm>
              <a:off x="1838735" y="1633264"/>
              <a:ext cx="6168924" cy="3591471"/>
              <a:chOff x="1838735" y="1633264"/>
              <a:chExt cx="6168924" cy="359147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A0FBF11-5774-4DB5-B88D-A35B9B8A228B}"/>
                  </a:ext>
                </a:extLst>
              </p:cNvPr>
              <p:cNvGrpSpPr/>
              <p:nvPr/>
            </p:nvGrpSpPr>
            <p:grpSpPr>
              <a:xfrm>
                <a:off x="1838735" y="1633264"/>
                <a:ext cx="6000248" cy="3591471"/>
                <a:chOff x="1048623" y="1974664"/>
                <a:chExt cx="5633192" cy="3334801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D3B95FC6-734E-4C0B-9301-EF5D906CA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8623" y="1974664"/>
                  <a:ext cx="5633192" cy="3334801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53F6FF6-170A-4ACE-AEAF-490D8D1EE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5130" y="2249728"/>
                  <a:ext cx="433436" cy="433436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FDC29191-983C-45EA-9BF1-7D5B8F52D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8479" y="3425346"/>
                  <a:ext cx="433436" cy="433436"/>
                </a:xfrm>
                <a:prstGeom prst="rect">
                  <a:avLst/>
                </a:prstGeom>
              </p:spPr>
            </p:pic>
          </p:grp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596AE382-5200-41E2-AB19-D3866D1D15D3}"/>
                  </a:ext>
                </a:extLst>
              </p:cNvPr>
              <p:cNvSpPr/>
              <p:nvPr/>
            </p:nvSpPr>
            <p:spPr>
              <a:xfrm rot="19503215">
                <a:off x="4103716" y="2090170"/>
                <a:ext cx="337352" cy="415142"/>
              </a:xfrm>
              <a:prstGeom prst="downArrow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화살표: 아래쪽 15">
                <a:extLst>
                  <a:ext uri="{FF2B5EF4-FFF2-40B4-BE49-F238E27FC236}">
                    <a16:creationId xmlns:a16="http://schemas.microsoft.com/office/drawing/2014/main" id="{772B9AFC-57E5-4B0C-98CB-FFCACA966665}"/>
                  </a:ext>
                </a:extLst>
              </p:cNvPr>
              <p:cNvSpPr/>
              <p:nvPr/>
            </p:nvSpPr>
            <p:spPr>
              <a:xfrm rot="1906970">
                <a:off x="7670307" y="3189538"/>
                <a:ext cx="337352" cy="415142"/>
              </a:xfrm>
              <a:prstGeom prst="downArrow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C9A4B7-6D85-4C15-9614-AF561910B489}"/>
                </a:ext>
              </a:extLst>
            </p:cNvPr>
            <p:cNvSpPr/>
            <p:nvPr/>
          </p:nvSpPr>
          <p:spPr>
            <a:xfrm>
              <a:off x="7510407" y="3555052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?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EE772E-A3D8-4091-BDE2-2011B56D6527}"/>
              </a:ext>
            </a:extLst>
          </p:cNvPr>
          <p:cNvGrpSpPr/>
          <p:nvPr/>
        </p:nvGrpSpPr>
        <p:grpSpPr>
          <a:xfrm>
            <a:off x="8652756" y="1476556"/>
            <a:ext cx="2725445" cy="1642369"/>
            <a:chOff x="8256232" y="904629"/>
            <a:chExt cx="2725445" cy="1642369"/>
          </a:xfrm>
        </p:grpSpPr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C9A72DE8-7A5C-4E7D-9765-9E9369382907}"/>
                </a:ext>
              </a:extLst>
            </p:cNvPr>
            <p:cNvSpPr/>
            <p:nvPr/>
          </p:nvSpPr>
          <p:spPr>
            <a:xfrm rot="16200000">
              <a:off x="8649262" y="1305329"/>
              <a:ext cx="237860" cy="242478"/>
            </a:xfrm>
            <a:prstGeom prst="downArrow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7220EC8-38C7-4BAA-A5C3-D1D4C06AE79F}"/>
                </a:ext>
              </a:extLst>
            </p:cNvPr>
            <p:cNvSpPr/>
            <p:nvPr/>
          </p:nvSpPr>
          <p:spPr>
            <a:xfrm>
              <a:off x="8889431" y="1299610"/>
              <a:ext cx="149752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: waiting for response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23A6D77-C581-4981-B7C8-33CB0E08C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830" y="1919056"/>
              <a:ext cx="349750" cy="35362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77441F3-062B-4444-91A2-53B9D1D1E4C9}"/>
                </a:ext>
              </a:extLst>
            </p:cNvPr>
            <p:cNvSpPr/>
            <p:nvPr/>
          </p:nvSpPr>
          <p:spPr>
            <a:xfrm>
              <a:off x="8905388" y="1968911"/>
              <a:ext cx="122341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: confirmed shop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362755B-42BC-4B0D-9BD7-6292F335D4C9}"/>
                </a:ext>
              </a:extLst>
            </p:cNvPr>
            <p:cNvSpPr/>
            <p:nvPr/>
          </p:nvSpPr>
          <p:spPr>
            <a:xfrm>
              <a:off x="8256232" y="904629"/>
              <a:ext cx="2725445" cy="164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66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F35B1D-0F38-44D9-BF25-27FEDF08BEDD}"/>
              </a:ext>
            </a:extLst>
          </p:cNvPr>
          <p:cNvGrpSpPr/>
          <p:nvPr/>
        </p:nvGrpSpPr>
        <p:grpSpPr>
          <a:xfrm>
            <a:off x="203200" y="0"/>
            <a:ext cx="5209954" cy="1316549"/>
            <a:chOff x="203200" y="0"/>
            <a:chExt cx="5209954" cy="131654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22DE2E-6B6C-42D8-ACBB-30266365DDD3}"/>
                </a:ext>
              </a:extLst>
            </p:cNvPr>
            <p:cNvGrpSpPr/>
            <p:nvPr/>
          </p:nvGrpSpPr>
          <p:grpSpPr>
            <a:xfrm>
              <a:off x="203200" y="200695"/>
              <a:ext cx="5209954" cy="703934"/>
              <a:chOff x="203200" y="200695"/>
              <a:chExt cx="5209954" cy="70393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5E2A7-E017-40EB-808A-E5CC37E55C10}"/>
                  </a:ext>
                </a:extLst>
              </p:cNvPr>
              <p:cNvSpPr txBox="1"/>
              <p:nvPr/>
            </p:nvSpPr>
            <p:spPr>
              <a:xfrm>
                <a:off x="1648276" y="200695"/>
                <a:ext cx="37422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Application Design</a:t>
                </a: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08F2BD6-DCFB-435E-9D09-E088915FDB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308" t="67476" r="25959" b="31857"/>
              <a:stretch/>
            </p:blipFill>
            <p:spPr>
              <a:xfrm>
                <a:off x="203200" y="858910"/>
                <a:ext cx="5209954" cy="45719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B32DBEB-CB5F-4422-84A3-17B7BBBD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0"/>
              <a:ext cx="1316549" cy="1316549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33D8E5A-25A7-4CB6-BBFC-60196A272660}"/>
              </a:ext>
            </a:extLst>
          </p:cNvPr>
          <p:cNvGrpSpPr/>
          <p:nvPr/>
        </p:nvGrpSpPr>
        <p:grpSpPr>
          <a:xfrm>
            <a:off x="630315" y="1420517"/>
            <a:ext cx="2836136" cy="5139223"/>
            <a:chOff x="619750" y="1763539"/>
            <a:chExt cx="2923333" cy="536486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07C7047-DD49-4915-AA00-AF79FFF11740}"/>
                </a:ext>
              </a:extLst>
            </p:cNvPr>
            <p:cNvGrpSpPr/>
            <p:nvPr/>
          </p:nvGrpSpPr>
          <p:grpSpPr>
            <a:xfrm>
              <a:off x="619750" y="1763539"/>
              <a:ext cx="2899659" cy="1115253"/>
              <a:chOff x="4646170" y="2871373"/>
              <a:chExt cx="2899659" cy="111525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B1AB176-45D0-45FC-A04E-CEB4CBD3EB54}"/>
                  </a:ext>
                </a:extLst>
              </p:cNvPr>
              <p:cNvGrpSpPr/>
              <p:nvPr/>
            </p:nvGrpSpPr>
            <p:grpSpPr>
              <a:xfrm>
                <a:off x="4646170" y="2871373"/>
                <a:ext cx="1115253" cy="1115253"/>
                <a:chOff x="4084581" y="286"/>
                <a:chExt cx="1115253" cy="1115253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5ADA28E1-FE90-4B56-AD9E-155404626679}"/>
                    </a:ext>
                  </a:extLst>
                </p:cNvPr>
                <p:cNvSpPr/>
                <p:nvPr/>
              </p:nvSpPr>
              <p:spPr>
                <a:xfrm>
                  <a:off x="4084581" y="286"/>
                  <a:ext cx="1115253" cy="111525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-1689636"/>
                    <a:satOff val="-4355"/>
                    <a:lumOff val="-2941"/>
                    <a:alphaOff val="0"/>
                  </a:schemeClr>
                </a:fillRef>
                <a:effectRef idx="0">
                  <a:schemeClr val="accent5">
                    <a:hueOff val="-1689636"/>
                    <a:satOff val="-4355"/>
                    <a:lumOff val="-2941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타원 4">
                  <a:extLst>
                    <a:ext uri="{FF2B5EF4-FFF2-40B4-BE49-F238E27FC236}">
                      <a16:creationId xmlns:a16="http://schemas.microsoft.com/office/drawing/2014/main" id="{5C0934FC-639B-4A75-B4B0-9099C6F9AB93}"/>
                    </a:ext>
                  </a:extLst>
                </p:cNvPr>
                <p:cNvSpPr txBox="1"/>
                <p:nvPr/>
              </p:nvSpPr>
              <p:spPr>
                <a:xfrm>
                  <a:off x="4247906" y="163611"/>
                  <a:ext cx="788603" cy="78860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65" tIns="12065" rIns="12065" bIns="12065" numCol="1" spcCol="1270" anchor="ctr" anchorCtr="0">
                  <a:noAutofit/>
                </a:bodyPr>
                <a:lstStyle/>
                <a:p>
                  <a:pPr marL="0" lvl="0" indent="0" algn="ctr" defTabSz="8445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400" kern="1200" dirty="0"/>
                    <a:t>Hyo Bin</a:t>
                  </a:r>
                  <a:endParaRPr lang="ko-KR" altLang="en-US" sz="1400" kern="1200" dirty="0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743E2851-3E2C-459F-BE98-D14EEDCF1D0B}"/>
                  </a:ext>
                </a:extLst>
              </p:cNvPr>
              <p:cNvGrpSpPr/>
              <p:nvPr/>
            </p:nvGrpSpPr>
            <p:grpSpPr>
              <a:xfrm>
                <a:off x="5872949" y="2871373"/>
                <a:ext cx="1672880" cy="1115253"/>
                <a:chOff x="5311360" y="286"/>
                <a:chExt cx="1672880" cy="1115253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AC27A706-BABD-4497-9FC7-4AFEAEC05918}"/>
                    </a:ext>
                  </a:extLst>
                </p:cNvPr>
                <p:cNvSpPr/>
                <p:nvPr/>
              </p:nvSpPr>
              <p:spPr>
                <a:xfrm>
                  <a:off x="5311360" y="286"/>
                  <a:ext cx="1672880" cy="1115253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C4ADDEE-455C-48F3-B1C9-89E2AABCCF62}"/>
                    </a:ext>
                  </a:extLst>
                </p:cNvPr>
                <p:cNvSpPr txBox="1"/>
                <p:nvPr/>
              </p:nvSpPr>
              <p:spPr>
                <a:xfrm>
                  <a:off x="5311360" y="286"/>
                  <a:ext cx="1672880" cy="11152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171450" lvl="1" indent="-171450" algn="l" defTabSz="8001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altLang="ko-KR" sz="1200" kern="1200" dirty="0"/>
                    <a:t>Consumption Management</a:t>
                  </a:r>
                  <a:endParaRPr lang="ko-KR" altLang="en-US" sz="1200" kern="1200" dirty="0"/>
                </a:p>
              </p:txBody>
            </p: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2DF2F6A-9D3C-43A1-A85E-064CFED82749}"/>
                </a:ext>
              </a:extLst>
            </p:cNvPr>
            <p:cNvGrpSpPr/>
            <p:nvPr/>
          </p:nvGrpSpPr>
          <p:grpSpPr>
            <a:xfrm>
              <a:off x="643424" y="3180075"/>
              <a:ext cx="2899659" cy="1115253"/>
              <a:chOff x="643424" y="3180075"/>
              <a:chExt cx="2899659" cy="1115253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09F45F3-0942-490D-AB33-99C8737B3022}"/>
                  </a:ext>
                </a:extLst>
              </p:cNvPr>
              <p:cNvGrpSpPr/>
              <p:nvPr/>
            </p:nvGrpSpPr>
            <p:grpSpPr>
              <a:xfrm>
                <a:off x="643424" y="3180075"/>
                <a:ext cx="1115253" cy="1115253"/>
                <a:chOff x="4803319" y="1245177"/>
                <a:chExt cx="1115253" cy="1115253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875D2600-3D86-444C-B125-BF125E593DAB}"/>
                    </a:ext>
                  </a:extLst>
                </p:cNvPr>
                <p:cNvSpPr/>
                <p:nvPr/>
              </p:nvSpPr>
              <p:spPr>
                <a:xfrm>
                  <a:off x="4803319" y="1245177"/>
                  <a:ext cx="1115253" cy="111525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-3379271"/>
                    <a:satOff val="-8710"/>
                    <a:lumOff val="-5883"/>
                    <a:alphaOff val="0"/>
                  </a:schemeClr>
                </a:fillRef>
                <a:effectRef idx="0">
                  <a:schemeClr val="accent5">
                    <a:hueOff val="-3379271"/>
                    <a:satOff val="-8710"/>
                    <a:lumOff val="-5883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타원 4">
                  <a:extLst>
                    <a:ext uri="{FF2B5EF4-FFF2-40B4-BE49-F238E27FC236}">
                      <a16:creationId xmlns:a16="http://schemas.microsoft.com/office/drawing/2014/main" id="{1AE6BFA1-C746-4FEC-BDBF-90533FAE14AE}"/>
                    </a:ext>
                  </a:extLst>
                </p:cNvPr>
                <p:cNvSpPr txBox="1"/>
                <p:nvPr/>
              </p:nvSpPr>
              <p:spPr>
                <a:xfrm>
                  <a:off x="4966644" y="1408502"/>
                  <a:ext cx="788603" cy="78860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65" tIns="12065" rIns="12065" bIns="12065" numCol="1" spcCol="1270" anchor="ctr" anchorCtr="0">
                  <a:noAutofit/>
                </a:bodyPr>
                <a:lstStyle/>
                <a:p>
                  <a:pPr marL="0" lvl="0" indent="0" algn="ctr" defTabSz="8445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400" kern="1200" dirty="0" err="1"/>
                    <a:t>Geun</a:t>
                  </a:r>
                  <a:r>
                    <a:rPr lang="en-US" altLang="ko-KR" sz="1400" kern="1200" dirty="0"/>
                    <a:t> Hwa</a:t>
                  </a:r>
                  <a:endParaRPr lang="ko-KR" altLang="en-US" sz="1400" kern="1200" dirty="0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42B0C7A-A456-4123-A11C-EE3A09E48F1D}"/>
                  </a:ext>
                </a:extLst>
              </p:cNvPr>
              <p:cNvGrpSpPr/>
              <p:nvPr/>
            </p:nvGrpSpPr>
            <p:grpSpPr>
              <a:xfrm>
                <a:off x="1870203" y="3180075"/>
                <a:ext cx="1672880" cy="1115253"/>
                <a:chOff x="6030098" y="1245177"/>
                <a:chExt cx="1672880" cy="1115253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2982B47-5143-4AF4-80D0-79430C471740}"/>
                    </a:ext>
                  </a:extLst>
                </p:cNvPr>
                <p:cNvSpPr/>
                <p:nvPr/>
              </p:nvSpPr>
              <p:spPr>
                <a:xfrm>
                  <a:off x="6030098" y="1245177"/>
                  <a:ext cx="1672880" cy="1115253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5AD8709-47CD-4C2C-811F-91E125E7C9C7}"/>
                    </a:ext>
                  </a:extLst>
                </p:cNvPr>
                <p:cNvSpPr txBox="1"/>
                <p:nvPr/>
              </p:nvSpPr>
              <p:spPr>
                <a:xfrm>
                  <a:off x="6030098" y="1245177"/>
                  <a:ext cx="1672880" cy="11152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171450" lvl="1" indent="-171450" algn="l" defTabSz="8001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altLang="ko-KR" sz="1200" kern="1200" dirty="0"/>
                    <a:t>Global Positioning System</a:t>
                  </a:r>
                  <a:endParaRPr lang="ko-KR" altLang="en-US" sz="1200" kern="1200" dirty="0"/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581FEC5-66CE-4AED-B389-C46A0F3A925B}"/>
                </a:ext>
              </a:extLst>
            </p:cNvPr>
            <p:cNvGrpSpPr/>
            <p:nvPr/>
          </p:nvGrpSpPr>
          <p:grpSpPr>
            <a:xfrm>
              <a:off x="643424" y="4596611"/>
              <a:ext cx="2899659" cy="1115253"/>
              <a:chOff x="643424" y="4596611"/>
              <a:chExt cx="2899659" cy="111525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8C0963A-1246-4C3F-803D-D940DC74F9CF}"/>
                  </a:ext>
                </a:extLst>
              </p:cNvPr>
              <p:cNvGrpSpPr/>
              <p:nvPr/>
            </p:nvGrpSpPr>
            <p:grpSpPr>
              <a:xfrm>
                <a:off x="643424" y="4596611"/>
                <a:ext cx="1115253" cy="1115253"/>
                <a:chOff x="4803319" y="2682653"/>
                <a:chExt cx="1115253" cy="1115253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4D81007E-BC16-4703-8EB3-1EE866EB90CD}"/>
                    </a:ext>
                  </a:extLst>
                </p:cNvPr>
                <p:cNvSpPr/>
                <p:nvPr/>
              </p:nvSpPr>
              <p:spPr>
                <a:xfrm>
                  <a:off x="4803319" y="2682653"/>
                  <a:ext cx="1115253" cy="111525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-5068907"/>
                    <a:satOff val="-13064"/>
                    <a:lumOff val="-8824"/>
                    <a:alphaOff val="0"/>
                  </a:schemeClr>
                </a:fillRef>
                <a:effectRef idx="0">
                  <a:schemeClr val="accent5">
                    <a:hueOff val="-5068907"/>
                    <a:satOff val="-13064"/>
                    <a:lumOff val="-8824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타원 4">
                  <a:extLst>
                    <a:ext uri="{FF2B5EF4-FFF2-40B4-BE49-F238E27FC236}">
                      <a16:creationId xmlns:a16="http://schemas.microsoft.com/office/drawing/2014/main" id="{67157AF2-2645-47E8-AC04-21791E2389A4}"/>
                    </a:ext>
                  </a:extLst>
                </p:cNvPr>
                <p:cNvSpPr txBox="1"/>
                <p:nvPr/>
              </p:nvSpPr>
              <p:spPr>
                <a:xfrm>
                  <a:off x="4966644" y="2845978"/>
                  <a:ext cx="788603" cy="78860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65" tIns="12065" rIns="12065" bIns="12065" numCol="1" spcCol="1270" anchor="ctr" anchorCtr="0">
                  <a:noAutofit/>
                </a:bodyPr>
                <a:lstStyle/>
                <a:p>
                  <a:pPr marL="0" lvl="0" indent="0" algn="ctr" defTabSz="8445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400" kern="1200" dirty="0"/>
                    <a:t>Jae Hyeon</a:t>
                  </a: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C1ECE86-6798-4F3F-A15D-C1A307A53604}"/>
                  </a:ext>
                </a:extLst>
              </p:cNvPr>
              <p:cNvGrpSpPr/>
              <p:nvPr/>
            </p:nvGrpSpPr>
            <p:grpSpPr>
              <a:xfrm>
                <a:off x="1870203" y="4596611"/>
                <a:ext cx="1672880" cy="1115253"/>
                <a:chOff x="6030098" y="2682653"/>
                <a:chExt cx="1672880" cy="1115253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8B55943-CAB9-4205-94D5-981E36011905}"/>
                    </a:ext>
                  </a:extLst>
                </p:cNvPr>
                <p:cNvSpPr/>
                <p:nvPr/>
              </p:nvSpPr>
              <p:spPr>
                <a:xfrm>
                  <a:off x="6030098" y="2682653"/>
                  <a:ext cx="1672880" cy="1115253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C06AB6F-AD98-4EFA-B75D-2115109880E1}"/>
                    </a:ext>
                  </a:extLst>
                </p:cNvPr>
                <p:cNvSpPr txBox="1"/>
                <p:nvPr/>
              </p:nvSpPr>
              <p:spPr>
                <a:xfrm>
                  <a:off x="6030098" y="2682653"/>
                  <a:ext cx="1672880" cy="11152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171450" lvl="1" indent="-171450" algn="l" defTabSz="8001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altLang="ko-KR" sz="1200" kern="1200" dirty="0"/>
                    <a:t>Alarm Function</a:t>
                  </a:r>
                  <a:endParaRPr lang="ko-KR" altLang="en-US" sz="1200" kern="1200" dirty="0"/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1AF2240-40C9-4183-91EA-5C105E7B055A}"/>
                </a:ext>
              </a:extLst>
            </p:cNvPr>
            <p:cNvGrpSpPr/>
            <p:nvPr/>
          </p:nvGrpSpPr>
          <p:grpSpPr>
            <a:xfrm>
              <a:off x="643424" y="6013147"/>
              <a:ext cx="2899659" cy="1115253"/>
              <a:chOff x="643424" y="6013147"/>
              <a:chExt cx="2899659" cy="1115253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2AE5D16F-0E26-4872-82C2-1AA78380D473}"/>
                  </a:ext>
                </a:extLst>
              </p:cNvPr>
              <p:cNvGrpSpPr/>
              <p:nvPr/>
            </p:nvGrpSpPr>
            <p:grpSpPr>
              <a:xfrm>
                <a:off x="643424" y="6013147"/>
                <a:ext cx="1115253" cy="1115253"/>
                <a:chOff x="4084581" y="3927544"/>
                <a:chExt cx="1115253" cy="111525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6B2C617D-08E6-41C3-9475-08AFAEF46292}"/>
                    </a:ext>
                  </a:extLst>
                </p:cNvPr>
                <p:cNvSpPr/>
                <p:nvPr/>
              </p:nvSpPr>
              <p:spPr>
                <a:xfrm>
                  <a:off x="4084581" y="3927544"/>
                  <a:ext cx="1115253" cy="111525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-6758543"/>
                    <a:satOff val="-17419"/>
                    <a:lumOff val="-11765"/>
                    <a:alphaOff val="0"/>
                  </a:schemeClr>
                </a:fillRef>
                <a:effectRef idx="0">
                  <a:schemeClr val="accent5">
                    <a:hueOff val="-6758543"/>
                    <a:satOff val="-17419"/>
                    <a:lumOff val="-11765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타원 4">
                  <a:extLst>
                    <a:ext uri="{FF2B5EF4-FFF2-40B4-BE49-F238E27FC236}">
                      <a16:creationId xmlns:a16="http://schemas.microsoft.com/office/drawing/2014/main" id="{5CBA465E-5A10-4881-B5B0-25BACF72FC8F}"/>
                    </a:ext>
                  </a:extLst>
                </p:cNvPr>
                <p:cNvSpPr txBox="1"/>
                <p:nvPr/>
              </p:nvSpPr>
              <p:spPr>
                <a:xfrm>
                  <a:off x="4247906" y="4090869"/>
                  <a:ext cx="788603" cy="78860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65" tIns="12065" rIns="12065" bIns="12065" numCol="1" spcCol="1270" anchor="ctr" anchorCtr="0">
                  <a:noAutofit/>
                </a:bodyPr>
                <a:lstStyle/>
                <a:p>
                  <a:pPr marL="0" lvl="0" indent="0" algn="ctr" defTabSz="8445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400" kern="1200" dirty="0"/>
                    <a:t>Jae Yeon</a:t>
                  </a:r>
                  <a:endParaRPr lang="ko-KR" altLang="en-US" sz="1400" kern="1200" dirty="0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8F43656B-D29F-4170-A388-32109564EA42}"/>
                  </a:ext>
                </a:extLst>
              </p:cNvPr>
              <p:cNvGrpSpPr/>
              <p:nvPr/>
            </p:nvGrpSpPr>
            <p:grpSpPr>
              <a:xfrm>
                <a:off x="1870203" y="6013147"/>
                <a:ext cx="1672880" cy="1115253"/>
                <a:chOff x="5311360" y="3927544"/>
                <a:chExt cx="1672880" cy="1115253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45A978B-109A-4587-A853-D800FE10B47E}"/>
                    </a:ext>
                  </a:extLst>
                </p:cNvPr>
                <p:cNvSpPr/>
                <p:nvPr/>
              </p:nvSpPr>
              <p:spPr>
                <a:xfrm>
                  <a:off x="5311360" y="3927544"/>
                  <a:ext cx="1672880" cy="1115253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06B5457-C9D7-45E5-864F-BCD10A098BB0}"/>
                    </a:ext>
                  </a:extLst>
                </p:cNvPr>
                <p:cNvSpPr txBox="1"/>
                <p:nvPr/>
              </p:nvSpPr>
              <p:spPr>
                <a:xfrm>
                  <a:off x="5311360" y="3927544"/>
                  <a:ext cx="1672880" cy="11152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171450" lvl="1" indent="-171450" algn="l" defTabSz="8001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altLang="ko-KR" sz="1200" kern="1200" dirty="0"/>
                    <a:t>Log in, Register</a:t>
                  </a:r>
                  <a:endParaRPr lang="ko-KR" altLang="en-US" sz="1200" kern="1200" dirty="0"/>
                </a:p>
              </p:txBody>
            </p:sp>
          </p:grp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E3A0C2-7546-41CD-9D4B-83807C455EE6}"/>
              </a:ext>
            </a:extLst>
          </p:cNvPr>
          <p:cNvSpPr/>
          <p:nvPr/>
        </p:nvSpPr>
        <p:spPr>
          <a:xfrm>
            <a:off x="4492102" y="1867909"/>
            <a:ext cx="6702640" cy="16640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A335DC2-0DD9-4070-8D92-903263D35D61}"/>
              </a:ext>
            </a:extLst>
          </p:cNvPr>
          <p:cNvSpPr/>
          <p:nvPr/>
        </p:nvSpPr>
        <p:spPr>
          <a:xfrm>
            <a:off x="4492102" y="3168758"/>
            <a:ext cx="6702640" cy="16640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0C843A-D666-414F-BA8D-24BC7D4BC041}"/>
              </a:ext>
            </a:extLst>
          </p:cNvPr>
          <p:cNvSpPr/>
          <p:nvPr/>
        </p:nvSpPr>
        <p:spPr>
          <a:xfrm>
            <a:off x="4492102" y="4585403"/>
            <a:ext cx="6702640" cy="16640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CCEE36-9425-4D09-827D-FAFEDC0D6713}"/>
              </a:ext>
            </a:extLst>
          </p:cNvPr>
          <p:cNvSpPr/>
          <p:nvPr/>
        </p:nvSpPr>
        <p:spPr>
          <a:xfrm>
            <a:off x="4492102" y="5942362"/>
            <a:ext cx="6702640" cy="16640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CA49143-F47A-4EA9-8655-25E5DE74E6BE}"/>
              </a:ext>
            </a:extLst>
          </p:cNvPr>
          <p:cNvCxnSpPr>
            <a:cxnSpLocks/>
          </p:cNvCxnSpPr>
          <p:nvPr/>
        </p:nvCxnSpPr>
        <p:spPr>
          <a:xfrm>
            <a:off x="4492102" y="1420517"/>
            <a:ext cx="6702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BBC0590-4509-4F0F-BF78-5D1EF42604FA}"/>
              </a:ext>
            </a:extLst>
          </p:cNvPr>
          <p:cNvSpPr txBox="1"/>
          <p:nvPr/>
        </p:nvSpPr>
        <p:spPr>
          <a:xfrm>
            <a:off x="4492102" y="1190778"/>
            <a:ext cx="248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</a:t>
            </a:r>
            <a:endParaRPr lang="ko-KR" altLang="en-US" sz="9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F218EF-26B7-464B-B053-B593653CAEC2}"/>
              </a:ext>
            </a:extLst>
          </p:cNvPr>
          <p:cNvSpPr txBox="1"/>
          <p:nvPr/>
        </p:nvSpPr>
        <p:spPr>
          <a:xfrm>
            <a:off x="10949130" y="1152498"/>
            <a:ext cx="49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100</a:t>
            </a:r>
            <a:endParaRPr lang="ko-KR" altLang="en-US" sz="900" dirty="0"/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515681D7-12F6-436F-8273-916FA86F3CE1}"/>
              </a:ext>
            </a:extLst>
          </p:cNvPr>
          <p:cNvSpPr/>
          <p:nvPr/>
        </p:nvSpPr>
        <p:spPr>
          <a:xfrm>
            <a:off x="4492103" y="1867909"/>
            <a:ext cx="1162973" cy="166391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각형 73">
            <a:extLst>
              <a:ext uri="{FF2B5EF4-FFF2-40B4-BE49-F238E27FC236}">
                <a16:creationId xmlns:a16="http://schemas.microsoft.com/office/drawing/2014/main" id="{6257ECB9-3135-403C-A431-C118BC682504}"/>
              </a:ext>
            </a:extLst>
          </p:cNvPr>
          <p:cNvSpPr/>
          <p:nvPr/>
        </p:nvSpPr>
        <p:spPr>
          <a:xfrm>
            <a:off x="4492103" y="3168741"/>
            <a:ext cx="1162973" cy="166391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각형 74">
            <a:extLst>
              <a:ext uri="{FF2B5EF4-FFF2-40B4-BE49-F238E27FC236}">
                <a16:creationId xmlns:a16="http://schemas.microsoft.com/office/drawing/2014/main" id="{834D8C32-C3D7-43FF-BDA5-58A3D2DCD9AF}"/>
              </a:ext>
            </a:extLst>
          </p:cNvPr>
          <p:cNvSpPr/>
          <p:nvPr/>
        </p:nvSpPr>
        <p:spPr>
          <a:xfrm>
            <a:off x="4492103" y="4585369"/>
            <a:ext cx="1622981" cy="16640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8A917EA9-55FD-4AD0-BEFD-1095A3DB9D9B}"/>
              </a:ext>
            </a:extLst>
          </p:cNvPr>
          <p:cNvSpPr/>
          <p:nvPr/>
        </p:nvSpPr>
        <p:spPr>
          <a:xfrm>
            <a:off x="4473019" y="5942362"/>
            <a:ext cx="1622981" cy="16640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8BF119A-BC53-4073-AAF1-A34AE27B08E2}"/>
              </a:ext>
            </a:extLst>
          </p:cNvPr>
          <p:cNvSpPr/>
          <p:nvPr/>
        </p:nvSpPr>
        <p:spPr>
          <a:xfrm>
            <a:off x="9694009" y="2436224"/>
            <a:ext cx="15007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: swapping code error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240121-B32F-45DD-8281-7550869E81B5}"/>
              </a:ext>
            </a:extLst>
          </p:cNvPr>
          <p:cNvSpPr/>
          <p:nvPr/>
        </p:nvSpPr>
        <p:spPr>
          <a:xfrm>
            <a:off x="9694009" y="3813784"/>
            <a:ext cx="15007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: swapping code error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277474B-A84D-473C-963D-53888A9A600B}"/>
              </a:ext>
            </a:extLst>
          </p:cNvPr>
          <p:cNvSpPr/>
          <p:nvPr/>
        </p:nvSpPr>
        <p:spPr>
          <a:xfrm>
            <a:off x="9521693" y="5142556"/>
            <a:ext cx="18453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: push alarm Function error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792829-168E-41F6-A027-277BF6C8613B}"/>
              </a:ext>
            </a:extLst>
          </p:cNvPr>
          <p:cNvSpPr/>
          <p:nvPr/>
        </p:nvSpPr>
        <p:spPr>
          <a:xfrm>
            <a:off x="9704441" y="6344370"/>
            <a:ext cx="14798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: authentication error</a:t>
            </a:r>
          </a:p>
        </p:txBody>
      </p:sp>
    </p:spTree>
    <p:extLst>
      <p:ext uri="{BB962C8B-B14F-4D97-AF65-F5344CB8AC3E}">
        <p14:creationId xmlns:p14="http://schemas.microsoft.com/office/powerpoint/2010/main" val="337669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87BD4BB-B337-4E9C-A984-810AAFCEA213}"/>
              </a:ext>
            </a:extLst>
          </p:cNvPr>
          <p:cNvGrpSpPr/>
          <p:nvPr/>
        </p:nvGrpSpPr>
        <p:grpSpPr>
          <a:xfrm>
            <a:off x="2679035" y="2081463"/>
            <a:ext cx="6192196" cy="2695074"/>
            <a:chOff x="2454446" y="994610"/>
            <a:chExt cx="6192196" cy="269507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6F3F660-C81A-4C98-81D1-FA002D7CCE1E}"/>
                </a:ext>
              </a:extLst>
            </p:cNvPr>
            <p:cNvCxnSpPr/>
            <p:nvPr/>
          </p:nvCxnSpPr>
          <p:spPr>
            <a:xfrm>
              <a:off x="3240505" y="2679032"/>
              <a:ext cx="2229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8067F51-86DD-4289-A712-50C90D28854D}"/>
                </a:ext>
              </a:extLst>
            </p:cNvPr>
            <p:cNvCxnSpPr/>
            <p:nvPr/>
          </p:nvCxnSpPr>
          <p:spPr>
            <a:xfrm flipH="1">
              <a:off x="5518469" y="2261937"/>
              <a:ext cx="2358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B79B567-469F-4B28-BD7C-06A763DDDDB9}"/>
                </a:ext>
              </a:extLst>
            </p:cNvPr>
            <p:cNvCxnSpPr/>
            <p:nvPr/>
          </p:nvCxnSpPr>
          <p:spPr>
            <a:xfrm>
              <a:off x="5518469" y="3136232"/>
              <a:ext cx="2229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4A1B2F-B6ED-461B-8878-1352BA2BBD63}"/>
                </a:ext>
              </a:extLst>
            </p:cNvPr>
            <p:cNvGrpSpPr/>
            <p:nvPr/>
          </p:nvGrpSpPr>
          <p:grpSpPr>
            <a:xfrm>
              <a:off x="2454446" y="994610"/>
              <a:ext cx="6192196" cy="2695074"/>
              <a:chOff x="2454446" y="994610"/>
              <a:chExt cx="6192196" cy="269507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968BD4F-1EA7-4B44-89B7-253323415EF1}"/>
                  </a:ext>
                </a:extLst>
              </p:cNvPr>
              <p:cNvGrpSpPr/>
              <p:nvPr/>
            </p:nvGrpSpPr>
            <p:grpSpPr>
              <a:xfrm>
                <a:off x="2454446" y="994610"/>
                <a:ext cx="6192196" cy="2695074"/>
                <a:chOff x="2454446" y="994610"/>
                <a:chExt cx="6192196" cy="2695074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5E556DD0-59E0-43CE-8ECF-5FB44B512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420" y="1556083"/>
                  <a:ext cx="0" cy="21336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482E3F4-51AF-486E-98CA-648D7BEBD6A2}"/>
                    </a:ext>
                  </a:extLst>
                </p:cNvPr>
                <p:cNvSpPr/>
                <p:nvPr/>
              </p:nvSpPr>
              <p:spPr>
                <a:xfrm>
                  <a:off x="2454446" y="994610"/>
                  <a:ext cx="1540033" cy="56147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publisher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51CEF69-339C-428B-9650-BA822C9390CD}"/>
                    </a:ext>
                  </a:extLst>
                </p:cNvPr>
                <p:cNvSpPr/>
                <p:nvPr/>
              </p:nvSpPr>
              <p:spPr>
                <a:xfrm>
                  <a:off x="4748453" y="994610"/>
                  <a:ext cx="1540033" cy="56147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broker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760B496-CB7D-4242-B27A-B360D33FE4C7}"/>
                    </a:ext>
                  </a:extLst>
                </p:cNvPr>
                <p:cNvSpPr/>
                <p:nvPr/>
              </p:nvSpPr>
              <p:spPr>
                <a:xfrm>
                  <a:off x="7106609" y="994610"/>
                  <a:ext cx="1540033" cy="56147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subscriber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66CBFFCD-93EA-4598-AEFB-E6B8B8235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8469" y="1556083"/>
                  <a:ext cx="0" cy="21336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F2766D9E-1E5E-4D63-AE86-ABEE94787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6625" y="1556083"/>
                  <a:ext cx="0" cy="21336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2F9896-D9AE-46C6-BEB4-012307C00A4C}"/>
                  </a:ext>
                </a:extLst>
              </p:cNvPr>
              <p:cNvSpPr txBox="1"/>
              <p:nvPr/>
            </p:nvSpPr>
            <p:spPr>
              <a:xfrm>
                <a:off x="3240505" y="2201597"/>
                <a:ext cx="2534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Publish(topic, data)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DD6450-61D3-4709-BA4C-F1E4CB56EEF4}"/>
                  </a:ext>
                </a:extLst>
              </p:cNvPr>
              <p:cNvSpPr txBox="1"/>
              <p:nvPr/>
            </p:nvSpPr>
            <p:spPr>
              <a:xfrm>
                <a:off x="5582623" y="1820414"/>
                <a:ext cx="2534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Subscribe(topic)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919751-F80E-495C-8732-9F9BF29AFB40}"/>
                  </a:ext>
                </a:extLst>
              </p:cNvPr>
              <p:cNvSpPr txBox="1"/>
              <p:nvPr/>
            </p:nvSpPr>
            <p:spPr>
              <a:xfrm>
                <a:off x="5582623" y="2777196"/>
                <a:ext cx="2534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Publish(topic, data)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04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4D0114-2C0B-4D8F-AB50-B79AE1E5591D}"/>
              </a:ext>
            </a:extLst>
          </p:cNvPr>
          <p:cNvGrpSpPr/>
          <p:nvPr/>
        </p:nvGrpSpPr>
        <p:grpSpPr>
          <a:xfrm>
            <a:off x="203200" y="0"/>
            <a:ext cx="5209954" cy="1316549"/>
            <a:chOff x="203200" y="0"/>
            <a:chExt cx="5209954" cy="131654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F81F0E-C826-4E3E-ACCB-DBE412A07088}"/>
                </a:ext>
              </a:extLst>
            </p:cNvPr>
            <p:cNvGrpSpPr/>
            <p:nvPr/>
          </p:nvGrpSpPr>
          <p:grpSpPr>
            <a:xfrm>
              <a:off x="203200" y="200695"/>
              <a:ext cx="5209954" cy="703934"/>
              <a:chOff x="203200" y="200695"/>
              <a:chExt cx="5209954" cy="70393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25171C-DC72-44AD-BEA6-EC18F94511B3}"/>
                  </a:ext>
                </a:extLst>
              </p:cNvPr>
              <p:cNvSpPr txBox="1"/>
              <p:nvPr/>
            </p:nvSpPr>
            <p:spPr>
              <a:xfrm>
                <a:off x="1648276" y="200695"/>
                <a:ext cx="37422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 Android Studio</a:t>
                </a:r>
                <a:endParaRPr lang="ko-KR" altLang="en-US" sz="3200" dirty="0"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DE6134A-3D9E-4060-A62A-7DF3C68706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308" t="67476" r="25959" b="31857"/>
              <a:stretch/>
            </p:blipFill>
            <p:spPr>
              <a:xfrm>
                <a:off x="203200" y="858910"/>
                <a:ext cx="5209954" cy="45719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E059A38-DEB1-451D-8F58-C3BF2C951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0"/>
              <a:ext cx="1316549" cy="1316549"/>
            </a:xfrm>
            <a:prstGeom prst="rect">
              <a:avLst/>
            </a:prstGeom>
          </p:spPr>
        </p:pic>
      </p:grp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8A89541C-9EC0-4A9F-8380-C9BF7E705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096041"/>
              </p:ext>
            </p:extLst>
          </p:nvPr>
        </p:nvGraphicFramePr>
        <p:xfrm>
          <a:off x="-790112" y="1301448"/>
          <a:ext cx="10344383" cy="5043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79121CE0-6A31-43E5-8842-EAE8B049E527}"/>
              </a:ext>
            </a:extLst>
          </p:cNvPr>
          <p:cNvGrpSpPr/>
          <p:nvPr/>
        </p:nvGrpSpPr>
        <p:grpSpPr>
          <a:xfrm>
            <a:off x="7292784" y="1411550"/>
            <a:ext cx="1134385" cy="5015454"/>
            <a:chOff x="7292784" y="1411550"/>
            <a:chExt cx="1134385" cy="501545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DB6ADC-D3FB-4C6F-ADC5-C1866A8B0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064" y="1411550"/>
              <a:ext cx="824578" cy="82457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95FE708-A3DE-4E1D-AE84-184A3851E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452" y="2632947"/>
              <a:ext cx="996430" cy="99643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C00DAA1-1038-4B4A-84FD-7A157EC36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784" y="4026196"/>
              <a:ext cx="1105098" cy="1105098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126AF87-4BE5-4FD8-9219-1BD6ED0E7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278" y="5528113"/>
              <a:ext cx="898891" cy="898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80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782</Words>
  <Application>Microsoft Office PowerPoint</Application>
  <PresentationFormat>와이드스크린</PresentationFormat>
  <Paragraphs>233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DX시인과나</vt:lpstr>
      <vt:lpstr>나눔스퀘어</vt:lpstr>
      <vt:lpstr>Arial</vt:lpstr>
      <vt:lpstr>Arial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yeon lim</dc:creator>
  <cp:lastModifiedBy>jae yeon lim</cp:lastModifiedBy>
  <cp:revision>75</cp:revision>
  <dcterms:created xsi:type="dcterms:W3CDTF">2019-03-23T08:41:22Z</dcterms:created>
  <dcterms:modified xsi:type="dcterms:W3CDTF">2019-06-04T17:50:54Z</dcterms:modified>
</cp:coreProperties>
</file>