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0" r:id="rId3"/>
    <p:sldId id="321" r:id="rId4"/>
    <p:sldId id="338" r:id="rId5"/>
    <p:sldId id="368" r:id="rId6"/>
    <p:sldId id="369" r:id="rId7"/>
    <p:sldId id="371" r:id="rId8"/>
    <p:sldId id="370" r:id="rId9"/>
    <p:sldId id="373" r:id="rId10"/>
    <p:sldId id="375" r:id="rId11"/>
    <p:sldId id="372" r:id="rId12"/>
    <p:sldId id="3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68" d="100"/>
          <a:sy n="68" d="100"/>
        </p:scale>
        <p:origin x="6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46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2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1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7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8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5296758" y="2256882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0" t="17632" r="24237" b="60479"/>
          <a:stretch/>
        </p:blipFill>
        <p:spPr>
          <a:xfrm>
            <a:off x="739292" y="1485899"/>
            <a:ext cx="9798689" cy="4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2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4" t="40158" r="24160" b="26509"/>
          <a:stretch/>
        </p:blipFill>
        <p:spPr>
          <a:xfrm>
            <a:off x="1917291" y="207991"/>
            <a:ext cx="8357420" cy="63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02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70535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꼭 알아둬야 할 자료 구조</a:t>
            </a:r>
            <a:r>
              <a:rPr lang="en-US" altLang="ko-KR" b="1" dirty="0"/>
              <a:t>: </a:t>
            </a:r>
            <a:r>
              <a:rPr lang="ko-KR" altLang="en-US" b="1" dirty="0"/>
              <a:t>배열 </a:t>
            </a:r>
            <a:r>
              <a:rPr lang="en-US" altLang="ko-KR" b="1" dirty="0"/>
              <a:t>(Array)</a:t>
            </a:r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4" y="2000048"/>
            <a:ext cx="1088952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데이터를 나열하고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각 데이터를 인덱스에 대응하도록 구성한 데이터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 err="1">
                <a:latin typeface="+mn-ea"/>
              </a:rPr>
              <a:t>파이썬에서는</a:t>
            </a:r>
            <a:r>
              <a:rPr lang="ko-KR" altLang="en-US" sz="2400" b="1" dirty="0">
                <a:latin typeface="+mn-ea"/>
              </a:rPr>
              <a:t> 리스트 타입이 배열 기능을 제공함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배열은 왜 필요할까</a:t>
            </a:r>
            <a:r>
              <a:rPr lang="en-US" altLang="ko-KR" sz="2400" b="1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같은 종류의 데이터를 효율적으로 관리하기 위해 </a:t>
            </a:r>
            <a:r>
              <a:rPr lang="ko-KR" altLang="en-US" sz="2400" b="1" dirty="0" smtClean="0"/>
              <a:t>사용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같은 </a:t>
            </a:r>
            <a:r>
              <a:rPr lang="ko-KR" altLang="en-US" sz="2400" b="1" dirty="0"/>
              <a:t>종류의 데이터를 순차적으로 </a:t>
            </a:r>
            <a:r>
              <a:rPr lang="ko-KR" altLang="en-US" sz="2400" b="1" dirty="0" smtClean="0"/>
              <a:t>저장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장점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빠른 </a:t>
            </a:r>
            <a:r>
              <a:rPr lang="ko-KR" altLang="en-US" sz="2000" b="1" dirty="0"/>
              <a:t>접근 </a:t>
            </a:r>
            <a:r>
              <a:rPr lang="ko-KR" altLang="en-US" sz="2000" b="1" dirty="0" smtClean="0"/>
              <a:t>가능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첫 </a:t>
            </a:r>
            <a:r>
              <a:rPr lang="ko-KR" altLang="en-US" sz="2000" b="1" dirty="0"/>
              <a:t>데이터의 위치에서 상대적인 위치로 데이터 접근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인덱스 번호로 접근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 </a:t>
            </a:r>
            <a:r>
              <a:rPr lang="ko-KR" altLang="en-US" sz="2000" b="1" dirty="0"/>
              <a:t>추가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삭제의 </a:t>
            </a:r>
            <a:r>
              <a:rPr lang="ko-KR" altLang="en-US" sz="2000" b="1" dirty="0" smtClean="0"/>
              <a:t>어려움</a:t>
            </a:r>
            <a:r>
              <a:rPr lang="en-US" altLang="ko-KR" sz="2000" b="1" dirty="0" smtClean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미리 </a:t>
            </a:r>
            <a:r>
              <a:rPr lang="ko-KR" altLang="en-US" sz="2000" b="1" dirty="0"/>
              <a:t>최대 길이를 지정해야 함</a:t>
            </a:r>
            <a:endParaRPr lang="en-US" altLang="ko-KR" sz="20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C</a:t>
            </a:r>
            <a:r>
              <a:rPr lang="ko-KR" altLang="en-US" sz="2400" b="1" dirty="0" smtClean="0"/>
              <a:t>언어의 예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영어 단어 저장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언어 예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영어 단어 저장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6" y="2610698"/>
            <a:ext cx="5381625" cy="20097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420"/>
          <a:stretch/>
        </p:blipFill>
        <p:spPr>
          <a:xfrm>
            <a:off x="6218772" y="2610698"/>
            <a:ext cx="4906786" cy="20097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718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Python </a:t>
            </a:r>
            <a:r>
              <a:rPr lang="ko-KR" altLang="en-US" sz="2400" b="1" dirty="0" smtClean="0"/>
              <a:t>의 구현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Python</a:t>
            </a:r>
            <a:r>
              <a:rPr lang="ko-KR" altLang="en-US" sz="2400" b="1" dirty="0" smtClean="0"/>
              <a:t>에서는 배열을 리스트</a:t>
            </a:r>
            <a:r>
              <a:rPr lang="en-US" altLang="ko-KR" sz="2400" b="1" dirty="0" smtClean="0"/>
              <a:t>(list)</a:t>
            </a:r>
            <a:r>
              <a:rPr lang="ko-KR" altLang="en-US" sz="2400" b="1" dirty="0" smtClean="0"/>
              <a:t>와 </a:t>
            </a:r>
            <a:r>
              <a:rPr lang="ko-KR" altLang="en-US" sz="2400" b="1" dirty="0" err="1" smtClean="0"/>
              <a:t>튜플</a:t>
            </a:r>
            <a:r>
              <a:rPr lang="en-US" altLang="ko-KR" sz="2400" b="1" dirty="0" smtClean="0"/>
              <a:t>(tuple)</a:t>
            </a:r>
            <a:r>
              <a:rPr lang="ko-KR" altLang="en-US" sz="2400" b="1" dirty="0" smtClean="0"/>
              <a:t>로 구현할 수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리스트와 </a:t>
            </a: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데이터 컨테이너</a:t>
            </a:r>
            <a:r>
              <a:rPr lang="en-US" altLang="ko-KR" sz="2400" b="1" dirty="0" smtClean="0"/>
              <a:t>(data container)</a:t>
            </a:r>
            <a:r>
              <a:rPr lang="ko-KR" altLang="en-US" sz="2400" b="1" dirty="0" smtClean="0"/>
              <a:t>라고  하며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비슷한 기능을 수행합니다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하지만 원소를 변경할 수 있는지 없는 지에 따라 차이가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리스트는 원소를 변경할 수 </a:t>
            </a:r>
            <a:r>
              <a:rPr lang="ko-KR" altLang="en-US" sz="2400" b="1" dirty="0" err="1" smtClean="0"/>
              <a:t>뮤터블</a:t>
            </a:r>
            <a:r>
              <a:rPr lang="en-US" altLang="ko-KR" sz="2400" b="1" dirty="0" smtClean="0"/>
              <a:t>(mutable) list</a:t>
            </a:r>
            <a:r>
              <a:rPr lang="ko-KR" altLang="en-US" sz="2400" b="1" dirty="0" smtClean="0"/>
              <a:t>형 객체입니다</a:t>
            </a:r>
            <a:r>
              <a:rPr lang="en-US" altLang="ko-KR" sz="2400" b="1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리스트는 연산자 </a:t>
            </a:r>
            <a:r>
              <a:rPr lang="en-US" altLang="ko-KR" sz="2400" b="1" dirty="0" smtClean="0"/>
              <a:t>[ ] </a:t>
            </a:r>
            <a:r>
              <a:rPr lang="ko-KR" altLang="en-US" sz="2400" b="1" dirty="0" smtClean="0"/>
              <a:t>안에 원소를 표기하여 생성할 수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원소를 변경할 수 없는 </a:t>
            </a:r>
            <a:r>
              <a:rPr lang="ko-KR" altLang="en-US" sz="2400" b="1" dirty="0" err="1" smtClean="0"/>
              <a:t>이뮤터블</a:t>
            </a:r>
            <a:r>
              <a:rPr lang="en-US" altLang="ko-KR" sz="2400" b="1" dirty="0" smtClean="0"/>
              <a:t>(immutable)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입니다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연산자</a:t>
            </a:r>
            <a:r>
              <a:rPr lang="en-US" altLang="ko-KR" sz="2400" b="1" dirty="0" smtClean="0"/>
              <a:t>( ) </a:t>
            </a:r>
            <a:r>
              <a:rPr lang="ko-KR" altLang="en-US" sz="2400" b="1" dirty="0" smtClean="0"/>
              <a:t>안에 원소를 표기하여 생성할 수 있습니다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튜플은</a:t>
            </a:r>
            <a:r>
              <a:rPr lang="ko-KR" altLang="en-US" sz="2400" b="1" dirty="0" smtClean="0"/>
              <a:t> 리스트와 달리 결합 연산자  </a:t>
            </a:r>
            <a:r>
              <a:rPr lang="en-US" altLang="ko-KR" sz="2400" b="1" dirty="0" smtClean="0"/>
              <a:t>( ) </a:t>
            </a:r>
            <a:r>
              <a:rPr lang="ko-KR" altLang="en-US" sz="2400" b="1" dirty="0" smtClean="0"/>
              <a:t>를 생략할 수 있습니다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8475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슬라이스식으로 원소에 접근하기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원소를 모두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S[:n]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앞에서 부터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개까지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:]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</a:t>
            </a:r>
            <a:r>
              <a:rPr lang="en-US" altLang="ko-KR" sz="2400" b="1" dirty="0" smtClean="0"/>
              <a:t>s[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]</a:t>
            </a:r>
            <a:r>
              <a:rPr lang="ko-KR" altLang="en-US" sz="2400" b="1" dirty="0" smtClean="0"/>
              <a:t>부터 맨 끝까지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S[-n:]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끝에서 부터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개까지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S[::k] 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앞에서 부터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개씩 건너 뛰며 출력합니다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S[::-1] </a:t>
            </a:r>
            <a:r>
              <a:rPr lang="ko-KR" altLang="en-US" sz="2400" b="1" dirty="0" smtClean="0"/>
              <a:t>리스트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의 원소 중 맨 끝에서부터 전부 출력합니다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45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리스트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튜플</a:t>
            </a:r>
            <a:r>
              <a:rPr lang="ko-KR" altLang="en-US" sz="2400" b="1" dirty="0" smtClean="0"/>
              <a:t> 대입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lst1 </a:t>
            </a:r>
            <a:r>
              <a:rPr lang="en-US" altLang="ko-KR" sz="2400" b="1" dirty="0"/>
              <a:t>= [1,2,3,4,5]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lst2 </a:t>
            </a:r>
            <a:r>
              <a:rPr lang="en-US" altLang="ko-KR" sz="2400" b="1" dirty="0"/>
              <a:t>= [1,2,3,4,5]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lst1 </a:t>
            </a:r>
            <a:r>
              <a:rPr lang="en-US" altLang="ko-KR" sz="2400" b="1" dirty="0"/>
              <a:t>is </a:t>
            </a:r>
            <a:r>
              <a:rPr lang="en-US" altLang="ko-KR" sz="2400" b="1" dirty="0" smtClean="0"/>
              <a:t>lst2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 lst2 = lst1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&gt;lst1 is lst2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 lst1[3] =9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anose="05000000000000000000" pitchFamily="2" charset="2"/>
              </a:rPr>
              <a:t>&gt; lst2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78510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Python</a:t>
            </a:r>
            <a:r>
              <a:rPr lang="ko-KR" altLang="en-US" sz="2400" b="1" dirty="0" smtClean="0"/>
              <a:t>에서 변수는 객체와 연결된 이름에 불과함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따라서 리스트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튜플의</a:t>
            </a:r>
            <a:r>
              <a:rPr lang="ko-KR" altLang="en-US" sz="2400" b="1" dirty="0" smtClean="0"/>
              <a:t> 원소 </a:t>
            </a:r>
            <a:r>
              <a:rPr lang="ko-KR" altLang="en-US" sz="2400" b="1" dirty="0" err="1" smtClean="0"/>
              <a:t>자료형을</a:t>
            </a:r>
            <a:r>
              <a:rPr lang="ko-KR" altLang="en-US" sz="2400" b="1" dirty="0" smtClean="0"/>
              <a:t> 미리 정할 필요가 없습니다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x = [10, 20, 30, 3.14, [34, 55], ‘ABC’]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 for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 in range(</a:t>
            </a:r>
            <a:r>
              <a:rPr lang="en-US" altLang="ko-KR" sz="2400" b="1" dirty="0" err="1" smtClean="0"/>
              <a:t>len</a:t>
            </a:r>
            <a:r>
              <a:rPr lang="en-US" altLang="ko-KR" sz="2400" b="1" dirty="0" smtClean="0"/>
              <a:t>(x)):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&gt;	print(</a:t>
            </a:r>
            <a:r>
              <a:rPr lang="en-US" altLang="ko-KR" sz="2400" b="1" dirty="0" err="1" smtClean="0"/>
              <a:t>f’x</a:t>
            </a:r>
            <a:r>
              <a:rPr lang="en-US" altLang="ko-KR" sz="2400" b="1" dirty="0" smtClean="0"/>
              <a:t>[{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}] = {x[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]}’)</a:t>
            </a:r>
            <a:br>
              <a:rPr lang="en-US" altLang="ko-KR" sz="2400" b="1" dirty="0" smtClean="0"/>
            </a:b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8200" r="38401" b="75988"/>
          <a:stretch/>
        </p:blipFill>
        <p:spPr>
          <a:xfrm>
            <a:off x="3028950" y="3924300"/>
            <a:ext cx="613410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8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736614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Copy()</a:t>
            </a:r>
            <a:r>
              <a:rPr lang="ko-KR" altLang="en-US" sz="2400" b="1" dirty="0" smtClean="0"/>
              <a:t>와 </a:t>
            </a:r>
            <a:r>
              <a:rPr lang="en-US" altLang="ko-KR" sz="2400" b="1" dirty="0" err="1" smtClean="0"/>
              <a:t>deepcopy</a:t>
            </a:r>
            <a:r>
              <a:rPr lang="en-US" altLang="ko-KR" sz="2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X= [[1,2,3], [4,5,6]]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Y=</a:t>
            </a:r>
            <a:r>
              <a:rPr lang="en-US" altLang="ko-KR" sz="2400" b="1" dirty="0" err="1"/>
              <a:t>X</a:t>
            </a:r>
            <a:r>
              <a:rPr lang="en-US" altLang="ko-KR" sz="2400" b="1" dirty="0" err="1" smtClean="0"/>
              <a:t>.copy</a:t>
            </a:r>
            <a:r>
              <a:rPr lang="en-US" altLang="ko-KR" sz="2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X[0][1] = 9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X= [[1,2,3], [4,5,6]]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 = </a:t>
            </a:r>
            <a:r>
              <a:rPr lang="en-US" altLang="ko-KR" sz="2400" b="1" dirty="0" err="1" smtClean="0"/>
              <a:t>copy.deepcopy</a:t>
            </a:r>
            <a:r>
              <a:rPr lang="en-US" altLang="ko-KR" sz="2400" b="1" dirty="0" smtClean="0"/>
              <a:t>(x)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X[0][1]=9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X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Y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배열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55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415</Words>
  <Application>Microsoft Office PowerPoint</Application>
  <PresentationFormat>와이드스크린</PresentationFormat>
  <Paragraphs>78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Wingdings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77</cp:revision>
  <dcterms:created xsi:type="dcterms:W3CDTF">2019-08-20T09:53:04Z</dcterms:created>
  <dcterms:modified xsi:type="dcterms:W3CDTF">2021-10-29T04:16:04Z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