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0" r:id="rId3"/>
    <p:sldId id="321" r:id="rId4"/>
    <p:sldId id="351" r:id="rId5"/>
    <p:sldId id="338" r:id="rId6"/>
    <p:sldId id="339" r:id="rId7"/>
    <p:sldId id="340" r:id="rId8"/>
    <p:sldId id="345" r:id="rId9"/>
    <p:sldId id="34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68" d="100"/>
          <a:sy n="68" d="100"/>
        </p:scale>
        <p:origin x="6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8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3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0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버블 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45865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대표적인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정렬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9973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 </a:t>
            </a:r>
            <a:r>
              <a:rPr lang="en-US" altLang="ko-KR" sz="2400" b="1" dirty="0">
                <a:latin typeface="+mn-ea"/>
              </a:rPr>
              <a:t>(sorting): </a:t>
            </a:r>
            <a:r>
              <a:rPr lang="ko-KR" altLang="en-US" sz="2400" b="1" dirty="0">
                <a:latin typeface="+mn-ea"/>
              </a:rPr>
              <a:t>어떤 데이터들이 주어졌을 때 이를 정해진 순서대로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나열하는 </a:t>
            </a:r>
            <a:r>
              <a:rPr lang="ko-KR" altLang="en-US" sz="2400" b="1" dirty="0">
                <a:latin typeface="+mn-ea"/>
              </a:rPr>
              <a:t>것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정렬은 프로그램 작성시 빈번하게 필요로 함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알고리즘이 고안되었으며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알고리즘 학습의 필수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정렬 알고리즘 이해를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동일한 문제에 대해 다양한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알고리즘이 고안될 </a:t>
            </a:r>
            <a:r>
              <a:rPr lang="ko-KR" altLang="en-US" sz="2400" b="1" dirty="0">
                <a:latin typeface="+mn-ea"/>
              </a:rPr>
              <a:t>수 있음을 이해하고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</a:t>
            </a:r>
            <a:r>
              <a:rPr lang="ko-KR" altLang="en-US" sz="2400" b="1" dirty="0" err="1">
                <a:latin typeface="+mn-ea"/>
              </a:rPr>
              <a:t>알고리즘간</a:t>
            </a:r>
            <a:r>
              <a:rPr lang="ko-KR" altLang="en-US" sz="2400" b="1" dirty="0">
                <a:latin typeface="+mn-ea"/>
              </a:rPr>
              <a:t> 성능 비교를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알고리즘 성능 </a:t>
            </a:r>
            <a:r>
              <a:rPr lang="ko-KR" altLang="en-US" sz="2400" b="1" dirty="0">
                <a:latin typeface="+mn-ea"/>
              </a:rPr>
              <a:t>분석에 대해서도 이해할 수 있음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두 인접한 데이터를 비교해서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앞에 있는 데이터가 뒤에 있는 데이터보다 크면</a:t>
            </a:r>
            <a:r>
              <a:rPr lang="en-US" altLang="ko-KR" sz="2400" b="1" dirty="0"/>
              <a:t>,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자리를 </a:t>
            </a:r>
            <a:r>
              <a:rPr lang="ko-KR" altLang="en-US" sz="2400" b="1" dirty="0"/>
              <a:t>바꾸는 정렬 알고리즘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버블 정렬 </a:t>
            </a:r>
            <a:r>
              <a:rPr lang="en-US" altLang="ko-KR" sz="3600" b="1" dirty="0"/>
              <a:t>(bubble 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8" name="Picture 4" descr="https://cdn-images-1.medium.com/max/1600/1*ZQmdM7My9QIhvxj98hrwe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12" y="3541493"/>
            <a:ext cx="8099577" cy="253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두 인접한 데이터를 비교해서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앞에 있는 데이터가 뒤에 있는 데이터보다 크면</a:t>
            </a:r>
            <a:r>
              <a:rPr lang="en-US" altLang="ko-KR" sz="2400" b="1" dirty="0"/>
              <a:t>,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자리를 </a:t>
            </a:r>
            <a:r>
              <a:rPr lang="ko-KR" altLang="en-US" sz="2400" b="1" dirty="0"/>
              <a:t>바꾸는 정렬 알고리즘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77041"/>
              </p:ext>
            </p:extLst>
          </p:nvPr>
        </p:nvGraphicFramePr>
        <p:xfrm>
          <a:off x="188686" y="2386233"/>
          <a:ext cx="2368638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68319"/>
              </p:ext>
            </p:extLst>
          </p:nvPr>
        </p:nvGraphicFramePr>
        <p:xfrm>
          <a:off x="188686" y="3441272"/>
          <a:ext cx="3552957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514475388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77541"/>
              </p:ext>
            </p:extLst>
          </p:nvPr>
        </p:nvGraphicFramePr>
        <p:xfrm>
          <a:off x="188686" y="4496311"/>
          <a:ext cx="4737276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514475388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983866004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7055"/>
              </p:ext>
            </p:extLst>
          </p:nvPr>
        </p:nvGraphicFramePr>
        <p:xfrm>
          <a:off x="8200103" y="2386233"/>
          <a:ext cx="3629040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80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20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두 인접한 데이터를 비교해서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앞에 있는 데이터가 뒤에 있는 데이터보다 크면</a:t>
            </a:r>
            <a:r>
              <a:rPr lang="en-US" altLang="ko-KR" sz="2400" b="1" dirty="0" smtClean="0"/>
              <a:t>,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자리를 바꾸는 정렬 알고리즘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for index in range(</a:t>
            </a:r>
            <a:r>
              <a:rPr lang="ko-KR" altLang="en-US" sz="2400" b="1" dirty="0" smtClean="0"/>
              <a:t>데이터 길이 </a:t>
            </a:r>
            <a:r>
              <a:rPr lang="en-US" altLang="ko-KR" sz="2400" b="1" dirty="0" smtClean="0"/>
              <a:t>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for index2 in range(</a:t>
            </a:r>
            <a:r>
              <a:rPr lang="ko-KR" altLang="en-US" sz="2400" b="1" dirty="0" err="1" smtClean="0"/>
              <a:t>데이터길이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if</a:t>
            </a:r>
            <a:r>
              <a:rPr lang="ko-KR" altLang="en-US" sz="2400" b="1" dirty="0"/>
              <a:t> </a:t>
            </a:r>
            <a:r>
              <a:rPr lang="ko-KR" altLang="en-US" sz="2400" b="1" dirty="0" err="1" smtClean="0"/>
              <a:t>앞데이터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err="1" smtClean="0"/>
              <a:t>뒤데이터</a:t>
            </a:r>
            <a:r>
              <a:rPr lang="en-US" altLang="ko-KR" sz="2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swap(</a:t>
            </a:r>
            <a:r>
              <a:rPr lang="ko-KR" altLang="en-US" sz="2400" b="1" dirty="0" err="1" smtClean="0"/>
              <a:t>앞데이터</a:t>
            </a:r>
            <a:r>
              <a:rPr lang="en-US" altLang="ko-KR" sz="2400" b="1" dirty="0" smtClean="0"/>
              <a:t>,  </a:t>
            </a:r>
            <a:r>
              <a:rPr lang="ko-KR" altLang="en-US" sz="2400" b="1" dirty="0" err="1" smtClean="0"/>
              <a:t>뒤데이터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20356"/>
              </p:ext>
            </p:extLst>
          </p:nvPr>
        </p:nvGraphicFramePr>
        <p:xfrm>
          <a:off x="8200103" y="2386233"/>
          <a:ext cx="3629040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80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2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두 인접한 데이터를 비교해서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앞에 있는 데이터가 뒤에 있는 데이터보다 크면</a:t>
            </a:r>
            <a:r>
              <a:rPr lang="en-US" altLang="ko-KR" sz="2400" b="1" dirty="0" smtClean="0"/>
              <a:t>,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자리를 바꾸는 정렬 알고리즘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for index in range(</a:t>
            </a:r>
            <a:r>
              <a:rPr lang="ko-KR" altLang="en-US" sz="2400" b="1" dirty="0" smtClean="0"/>
              <a:t>데이터 길이 </a:t>
            </a:r>
            <a:r>
              <a:rPr lang="en-US" altLang="ko-KR" sz="2400" b="1" dirty="0" smtClean="0"/>
              <a:t>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for index2 in range(</a:t>
            </a:r>
            <a:r>
              <a:rPr lang="ko-KR" altLang="en-US" sz="2400" b="1" dirty="0" err="1" smtClean="0"/>
              <a:t>데이터길이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-index-1):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if</a:t>
            </a:r>
            <a:r>
              <a:rPr lang="ko-KR" altLang="en-US" sz="2400" b="1" dirty="0"/>
              <a:t> </a:t>
            </a:r>
            <a:r>
              <a:rPr lang="ko-KR" altLang="en-US" sz="2400" b="1" dirty="0" err="1" smtClean="0"/>
              <a:t>앞데이터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err="1" smtClean="0"/>
              <a:t>뒤데이터</a:t>
            </a:r>
            <a:r>
              <a:rPr lang="en-US" altLang="ko-KR" sz="2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swap(</a:t>
            </a:r>
            <a:r>
              <a:rPr lang="ko-KR" altLang="en-US" sz="2400" b="1" dirty="0" err="1" smtClean="0"/>
              <a:t>앞데이터</a:t>
            </a:r>
            <a:r>
              <a:rPr lang="en-US" altLang="ko-KR" sz="2400" b="1" dirty="0" smtClean="0"/>
              <a:t>,  </a:t>
            </a:r>
            <a:r>
              <a:rPr lang="ko-KR" altLang="en-US" sz="2400" b="1" dirty="0" err="1" smtClean="0"/>
              <a:t>뒤데이터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Swap</a:t>
            </a:r>
            <a:r>
              <a:rPr lang="ko-KR" altLang="en-US" sz="2400" b="1" dirty="0" smtClean="0"/>
              <a:t>이 한번도 안일어난다면</a:t>
            </a:r>
            <a:r>
              <a:rPr lang="en-US" altLang="ko-KR" sz="2400" b="1" dirty="0" smtClean="0"/>
              <a:t>?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20356"/>
              </p:ext>
            </p:extLst>
          </p:nvPr>
        </p:nvGraphicFramePr>
        <p:xfrm>
          <a:off x="8200103" y="2386233"/>
          <a:ext cx="3629040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80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35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86" y="798286"/>
                <a:ext cx="11640457" cy="202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반복문이</a:t>
                </a:r>
                <a:r>
                  <a:rPr lang="ko-KR" altLang="en-US" sz="2400" b="1" dirty="0"/>
                  <a:t> 두 개</a:t>
                </a: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최악의 경우</a:t>
                </a:r>
                <a:r>
                  <a:rPr lang="en-US" altLang="ko-KR" sz="2400" b="1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4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완전 정렬이 되어 있는 상태라면 최선은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798286"/>
                <a:ext cx="11640457" cy="2020938"/>
              </a:xfrm>
              <a:prstGeom prst="rect">
                <a:avLst/>
              </a:prstGeom>
              <a:blipFill>
                <a:blip r:embed="rId3"/>
                <a:stretch>
                  <a:fillRect l="-838" b="-2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알고리즘 분석</a:t>
            </a:r>
          </a:p>
        </p:txBody>
      </p:sp>
    </p:spTree>
    <p:extLst>
      <p:ext uri="{BB962C8B-B14F-4D97-AF65-F5344CB8AC3E}">
        <p14:creationId xmlns:p14="http://schemas.microsoft.com/office/powerpoint/2010/main" val="232212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249</Words>
  <Application>Microsoft Office PowerPoint</Application>
  <PresentationFormat>와이드스크린</PresentationFormat>
  <Paragraphs>91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92</cp:revision>
  <dcterms:created xsi:type="dcterms:W3CDTF">2019-08-20T09:53:04Z</dcterms:created>
  <dcterms:modified xsi:type="dcterms:W3CDTF">2021-10-29T04:16:14Z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