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20" r:id="rId3"/>
    <p:sldId id="345" r:id="rId4"/>
    <p:sldId id="34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76" d="100"/>
          <a:sy n="76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5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0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버블 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N</a:t>
            </a:r>
            <a:r>
              <a:rPr lang="ko-KR" altLang="en-US" sz="2400" b="1" dirty="0"/>
              <a:t>개의 수가 주어졌을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오름차순으로 정렬하는 프로그램을 작성하시오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 </a:t>
            </a:r>
            <a:r>
              <a:rPr lang="ko-KR" altLang="en-US" sz="2400" b="1" dirty="0"/>
              <a:t>첫째 줄에 수의 개수 </a:t>
            </a:r>
            <a:r>
              <a:rPr lang="en-US" altLang="ko-KR" sz="2400" b="1" dirty="0"/>
              <a:t>N(1 ≤ N ≤ 1,000)</a:t>
            </a:r>
            <a:r>
              <a:rPr lang="ko-KR" altLang="en-US" sz="2400" b="1" dirty="0"/>
              <a:t>이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둘째 줄부터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개의 줄에는 수 주어진다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수는 절댓값이 </a:t>
            </a:r>
            <a:r>
              <a:rPr lang="en-US" altLang="ko-KR" sz="2400" b="1" dirty="0"/>
              <a:t>1,000</a:t>
            </a:r>
            <a:r>
              <a:rPr lang="ko-KR" altLang="en-US" sz="2400" b="1" dirty="0"/>
              <a:t>보다 작거나 같은 정수이다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수는 중복되지 않는다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버블정렬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6335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배열을 정렬하는 것은 쉽다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수가 주어지면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 수의 각 </a:t>
            </a:r>
            <a:r>
              <a:rPr lang="ko-KR" altLang="en-US" sz="2400" b="1" dirty="0" err="1"/>
              <a:t>자리수를</a:t>
            </a:r>
            <a:r>
              <a:rPr lang="ko-KR" altLang="en-US" sz="2400" b="1" dirty="0"/>
              <a:t> 내림차순으로 정렬해보자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 </a:t>
            </a:r>
            <a:r>
              <a:rPr lang="ko-KR" altLang="en-US" sz="2400" b="1" dirty="0"/>
              <a:t>첫째 줄에 정렬하려고 하는 수 </a:t>
            </a:r>
            <a:r>
              <a:rPr lang="en-US" altLang="ko-KR" sz="2400" b="1" dirty="0"/>
              <a:t>N</a:t>
            </a:r>
            <a:r>
              <a:rPr lang="ko-KR" altLang="en-US" sz="2400" b="1" dirty="0"/>
              <a:t>이 주어진다</a:t>
            </a:r>
            <a:r>
              <a:rPr lang="en-US" altLang="ko-KR" sz="2400" b="1" dirty="0"/>
              <a:t>. N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1,000,000,000</a:t>
            </a:r>
            <a:r>
              <a:rPr lang="ko-KR" altLang="en-US" sz="2400" b="1" dirty="0"/>
              <a:t>보다 작거나 같은 자연수이다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err="1" smtClean="0"/>
              <a:t>버블정렬</a:t>
            </a:r>
            <a:r>
              <a:rPr lang="en-US" altLang="ko-KR" sz="3600" b="1" dirty="0" smtClean="0"/>
              <a:t>_</a:t>
            </a:r>
            <a:r>
              <a:rPr lang="ko-KR" altLang="en-US" sz="3600" b="1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6461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93</Words>
  <Application>Microsoft Office PowerPoint</Application>
  <PresentationFormat>와이드스크린</PresentationFormat>
  <Paragraphs>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나눔고딕 ExtraBold</vt:lpstr>
      <vt:lpstr>나눔스퀘어 ExtraBold</vt:lpstr>
      <vt:lpstr>맑은 고딕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95</cp:revision>
  <dcterms:created xsi:type="dcterms:W3CDTF">2019-08-20T09:53:04Z</dcterms:created>
  <dcterms:modified xsi:type="dcterms:W3CDTF">2021-11-18T04:18:02Z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