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20" r:id="rId3"/>
    <p:sldId id="351" r:id="rId4"/>
    <p:sldId id="354" r:id="rId5"/>
    <p:sldId id="364" r:id="rId6"/>
    <p:sldId id="370" r:id="rId7"/>
    <p:sldId id="371" r:id="rId8"/>
    <p:sldId id="369" r:id="rId9"/>
    <p:sldId id="365" r:id="rId10"/>
    <p:sldId id="366" r:id="rId11"/>
    <p:sldId id="368" r:id="rId12"/>
    <p:sldId id="3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>
        <p:scale>
          <a:sx n="75" d="100"/>
          <a:sy n="75" d="100"/>
        </p:scale>
        <p:origin x="18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76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8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4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1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7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9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6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793676" y="2256882"/>
            <a:ext cx="6604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너비우선탐색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(BFS)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BFS </a:t>
            </a:r>
            <a:r>
              <a:rPr lang="ko-KR" altLang="en-US" sz="2400" b="1" dirty="0"/>
              <a:t>알고리즘 </a:t>
            </a:r>
            <a:r>
              <a:rPr lang="ko-KR" altLang="en-US" sz="2400" b="1" dirty="0" smtClean="0"/>
              <a:t>구현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자료구조 큐를 활용함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need_visit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큐와 </a:t>
            </a:r>
            <a:r>
              <a:rPr lang="en-US" altLang="ko-KR" sz="2400" b="1" dirty="0"/>
              <a:t>visited </a:t>
            </a:r>
            <a:r>
              <a:rPr lang="ko-KR" altLang="en-US" sz="2400" b="1" dirty="0"/>
              <a:t>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두 개의 큐를 생성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81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너비 우선 탐색 </a:t>
            </a:r>
            <a:r>
              <a:rPr lang="en-US" altLang="ko-KR" sz="3600" b="1" dirty="0"/>
              <a:t>(Breadth-First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3074" name="Picture 2" descr="https://www.fun-coding.org/00_Images/bfsque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23881"/>
            <a:ext cx="76200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716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35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시간 복잡도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일반적인 </a:t>
            </a:r>
            <a:r>
              <a:rPr lang="en-US" altLang="ko-KR" sz="2400" b="1" dirty="0"/>
              <a:t>BFS </a:t>
            </a:r>
            <a:r>
              <a:rPr lang="ko-KR" altLang="en-US" sz="2400" b="1" dirty="0"/>
              <a:t>시간 복잡도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노드 수</a:t>
            </a:r>
            <a:r>
              <a:rPr lang="en-US" altLang="ko-KR" sz="2400" b="1" dirty="0"/>
              <a:t>: V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간선 수</a:t>
            </a:r>
            <a:r>
              <a:rPr lang="en-US" altLang="ko-KR" sz="2400" b="1" dirty="0"/>
              <a:t>: 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 코드에서 </a:t>
            </a:r>
            <a:r>
              <a:rPr lang="en-US" altLang="ko-KR" sz="2400" b="1" dirty="0"/>
              <a:t>while </a:t>
            </a:r>
            <a:r>
              <a:rPr lang="en-US" altLang="ko-KR" sz="2400" b="1" dirty="0" err="1"/>
              <a:t>need_visit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V + E </a:t>
            </a:r>
            <a:r>
              <a:rPr lang="ko-KR" altLang="en-US" sz="2400" b="1" dirty="0"/>
              <a:t>번 만큼 수행함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시간 복잡도</a:t>
            </a:r>
            <a:r>
              <a:rPr lang="en-US" altLang="ko-KR" sz="2400" b="1" dirty="0"/>
              <a:t>: O(V + E)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81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너비 우선 탐색 </a:t>
            </a:r>
            <a:r>
              <a:rPr lang="en-US" altLang="ko-KR" sz="3600" b="1" dirty="0"/>
              <a:t>(Breadth-First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64231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너비우선탐색</a:t>
            </a:r>
            <a:r>
              <a:rPr lang="en-US" altLang="ko-KR" sz="2400" b="1" dirty="0"/>
              <a:t>(Breadth First Search) </a:t>
            </a:r>
            <a:r>
              <a:rPr lang="ko-KR" altLang="en-US" sz="2400" b="1" dirty="0"/>
              <a:t>이란 루트 노드에서 시작해서 인접한 노드 를 먼저 탐색하는 방법이다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그래프 탐색이란 하나의 </a:t>
            </a:r>
            <a:r>
              <a:rPr lang="ko-KR" altLang="en-US" sz="2400" b="1" dirty="0" err="1"/>
              <a:t>정점으로부터</a:t>
            </a:r>
            <a:r>
              <a:rPr lang="ko-KR" altLang="en-US" sz="2400" b="1" dirty="0"/>
              <a:t> 시작하여 차례대로 모든 정점들을 한 번씩 방문하는 것이다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다른 그래프 탐색 방법으로는 </a:t>
            </a:r>
            <a:r>
              <a:rPr lang="ko-KR" altLang="en-US" sz="2400" b="1" dirty="0" err="1"/>
              <a:t>깊이우선탐색이있다</a:t>
            </a:r>
            <a:r>
              <a:rPr lang="en-US" altLang="ko-KR" sz="2400" b="1" dirty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81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너비 우선 탐색 </a:t>
            </a:r>
            <a:r>
              <a:rPr lang="en-US" altLang="ko-KR" sz="3600" b="1" dirty="0"/>
              <a:t>(Breadth-First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6146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81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너비 우선 탐색 </a:t>
            </a:r>
            <a:r>
              <a:rPr lang="en-US" altLang="ko-KR" sz="3600" b="1" dirty="0"/>
              <a:t>(Breadth-First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1026" name="Picture 2" descr="https://www.fun-coding.org/00_Images/BFS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319212"/>
            <a:ext cx="864870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0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BFS </a:t>
            </a:r>
            <a:r>
              <a:rPr lang="ko-KR" altLang="en-US" sz="2400" b="1" dirty="0"/>
              <a:t>알고리즘 </a:t>
            </a:r>
            <a:r>
              <a:rPr lang="ko-KR" altLang="en-US" sz="2400" b="1" dirty="0" smtClean="0"/>
              <a:t>구현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루트노드에서 시작한다</a:t>
            </a:r>
            <a:r>
              <a:rPr lang="en-US" altLang="ko-KR" sz="2400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루트노드와</a:t>
            </a:r>
            <a:r>
              <a:rPr lang="ko-KR" altLang="en-US" sz="2400" b="1" dirty="0"/>
              <a:t> 인접하고 </a:t>
            </a:r>
            <a:r>
              <a:rPr lang="ko-KR" altLang="en-US" sz="2400" b="1" dirty="0" err="1"/>
              <a:t>방문된적</a:t>
            </a:r>
            <a:r>
              <a:rPr lang="ko-KR" altLang="en-US" sz="2400" b="1" dirty="0"/>
              <a:t> 없고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큐에 저장되지 않은 노드를 </a:t>
            </a:r>
            <a:r>
              <a:rPr lang="en-US" altLang="ko-KR" sz="2400" b="1" dirty="0"/>
              <a:t>Queue</a:t>
            </a:r>
            <a:r>
              <a:rPr lang="ko-KR" altLang="en-US" sz="2400" b="1" dirty="0"/>
              <a:t>에 넣는다</a:t>
            </a:r>
            <a:r>
              <a:rPr lang="en-US" altLang="ko-KR" sz="2400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Queue</a:t>
            </a:r>
            <a:r>
              <a:rPr lang="ko-KR" altLang="en-US" sz="2400" b="1" dirty="0"/>
              <a:t>에서 </a:t>
            </a:r>
            <a:r>
              <a:rPr lang="en-US" altLang="ko-KR" sz="2400" b="1" dirty="0" err="1"/>
              <a:t>dequeue</a:t>
            </a:r>
            <a:r>
              <a:rPr lang="ko-KR" altLang="en-US" sz="2400" b="1" dirty="0"/>
              <a:t>하여 가장 먼저 큐에 저장한 노드를 방문한다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81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너비 우선 탐색 </a:t>
            </a:r>
            <a:r>
              <a:rPr lang="en-US" altLang="ko-KR" sz="3600" b="1" dirty="0"/>
              <a:t>(Breadth-First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85098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81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너비 우선 탐색 </a:t>
            </a:r>
            <a:r>
              <a:rPr lang="en-US" altLang="ko-KR" sz="3600" b="1" dirty="0"/>
              <a:t>(Breadth-First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4098" name="Picture 2" descr="https://media.vlpt.us/images/sukong/post/c64d33a0-6e43-43be-9c44-5937f9bf40e3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86"/>
          <a:stretch/>
        </p:blipFill>
        <p:spPr bwMode="auto">
          <a:xfrm>
            <a:off x="2070609" y="1262968"/>
            <a:ext cx="8050783" cy="51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6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BFS </a:t>
            </a:r>
            <a:r>
              <a:rPr lang="ko-KR" altLang="en-US" sz="2400" b="1" dirty="0"/>
              <a:t>알고리즘 </a:t>
            </a:r>
            <a:r>
              <a:rPr lang="ko-KR" altLang="en-US" sz="2400" b="1" dirty="0" smtClean="0"/>
              <a:t>구현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81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너비 우선 탐색 </a:t>
            </a:r>
            <a:r>
              <a:rPr lang="en-US" altLang="ko-KR" sz="3600" b="1" dirty="0"/>
              <a:t>(Breadth-First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8" name="Picture 2" descr="https://media.vlpt.us/images/sukong/post/c64d33a0-6e43-43be-9c44-5937f9bf40e3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62"/>
          <a:stretch/>
        </p:blipFill>
        <p:spPr bwMode="auto">
          <a:xfrm>
            <a:off x="2159262" y="1748274"/>
            <a:ext cx="7873477" cy="46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50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너비우선탐색이기때문에 깊이가 가장 얕은 노드부터 모두 </a:t>
            </a:r>
            <a:r>
              <a:rPr lang="ko-KR" altLang="en-US" sz="2400" b="1" dirty="0" smtClean="0"/>
              <a:t>탐색한 뒤 </a:t>
            </a:r>
            <a:r>
              <a:rPr lang="ko-KR" altLang="en-US" sz="2400" b="1" dirty="0"/>
              <a:t>깊이가 깊은 노드를 탐색하는 방법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두 </a:t>
            </a:r>
            <a:r>
              <a:rPr lang="ko-KR" altLang="en-US" sz="2400" b="1" dirty="0" smtClean="0"/>
              <a:t>노드 사이의 최단 경로를 탐색할 때 </a:t>
            </a:r>
            <a:r>
              <a:rPr lang="ko-KR" altLang="en-US" sz="2400" b="1" dirty="0"/>
              <a:t>활용하기 좋은 방식이다</a:t>
            </a:r>
            <a:r>
              <a:rPr lang="en-US" altLang="ko-KR" sz="2400" b="1" dirty="0"/>
              <a:t>. 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멀리 떨어진 </a:t>
            </a:r>
            <a:r>
              <a:rPr lang="ko-KR" altLang="en-US" sz="2400" b="1" dirty="0"/>
              <a:t>노드는 나중에 탐색하는 방식이기 </a:t>
            </a:r>
            <a:r>
              <a:rPr lang="ko-KR" altLang="en-US" sz="2400" b="1" dirty="0" smtClean="0"/>
              <a:t>때문이다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큐를 활용해서 탐색할 노드의 순서를 저장하고 큐에 저장된 순서대로 탐색한다</a:t>
            </a:r>
            <a:r>
              <a:rPr lang="en-US" altLang="ko-KR" sz="2400" b="1" dirty="0"/>
              <a:t>. </a:t>
            </a:r>
            <a:r>
              <a:rPr lang="ko-KR" altLang="en-US" sz="2400" b="1" dirty="0" err="1"/>
              <a:t>선입선출의</a:t>
            </a:r>
            <a:r>
              <a:rPr lang="ko-KR" altLang="en-US" sz="2400" b="1" dirty="0"/>
              <a:t> 방식을 활용해야 하기 때문에 큐를 활용한다</a:t>
            </a:r>
            <a:r>
              <a:rPr lang="en-US" altLang="ko-KR" sz="2400" b="1" dirty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81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너비 우선 탐색 </a:t>
            </a:r>
            <a:r>
              <a:rPr lang="en-US" altLang="ko-KR" sz="3600" b="1" dirty="0"/>
              <a:t>(Breadth-First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24603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파이썬으로</a:t>
            </a:r>
            <a:r>
              <a:rPr lang="ko-KR" altLang="en-US" sz="2400" b="1" dirty="0"/>
              <a:t> 그래프를 표현하는 </a:t>
            </a:r>
            <a:r>
              <a:rPr lang="ko-KR" altLang="en-US" sz="2400" b="1" dirty="0" smtClean="0"/>
              <a:t>방법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파이썬에서</a:t>
            </a:r>
            <a:r>
              <a:rPr lang="ko-KR" altLang="en-US" sz="2400" b="1" dirty="0"/>
              <a:t> 제공하는 </a:t>
            </a:r>
            <a:r>
              <a:rPr lang="ko-KR" altLang="en-US" sz="2400" b="1" dirty="0" err="1"/>
              <a:t>딕셔너리와</a:t>
            </a:r>
            <a:r>
              <a:rPr lang="ko-KR" altLang="en-US" sz="2400" b="1" dirty="0"/>
              <a:t> 리스트 자료 구조를 활용해서 그래프를 표현할 수 있음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81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너비 우선 탐색 </a:t>
            </a:r>
            <a:r>
              <a:rPr lang="en-US" altLang="ko-KR" sz="3600" b="1" dirty="0"/>
              <a:t>(Breadth-First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2050" name="Picture 2" descr="https://www.fun-coding.org/00_Images/bfs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50" y="2875823"/>
            <a:ext cx="8494496" cy="363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28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370</Words>
  <Application>Microsoft Office PowerPoint</Application>
  <PresentationFormat>와이드스크린</PresentationFormat>
  <Paragraphs>46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103</cp:revision>
  <dcterms:created xsi:type="dcterms:W3CDTF">2019-08-20T09:53:04Z</dcterms:created>
  <dcterms:modified xsi:type="dcterms:W3CDTF">2021-11-07T02:05:26Z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