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0" r:id="rId3"/>
    <p:sldId id="34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957182" y="2256882"/>
            <a:ext cx="6277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너비우선탐색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어떤 나라에서는 </a:t>
            </a:r>
            <a:r>
              <a:rPr lang="en-US" altLang="ko-KR" sz="2400" b="1" dirty="0" smtClean="0"/>
              <a:t>1~N</a:t>
            </a:r>
            <a:r>
              <a:rPr lang="ko-KR" altLang="en-US" sz="2400" b="1" dirty="0" smtClean="0"/>
              <a:t>번까지의 도시와 </a:t>
            </a:r>
            <a:r>
              <a:rPr lang="en-US" altLang="ko-KR" sz="2400" b="1" dirty="0" smtClean="0"/>
              <a:t>M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단방향</a:t>
            </a:r>
            <a:r>
              <a:rPr lang="ko-KR" altLang="en-US" sz="2400" b="1" dirty="0" smtClean="0"/>
              <a:t> 도시가 존재합니다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모든 도로의 거리는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입니다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이때 특정한 도시 </a:t>
            </a:r>
            <a:r>
              <a:rPr lang="en-US" altLang="ko-KR" sz="2400" b="1" dirty="0" smtClean="0"/>
              <a:t>X</a:t>
            </a:r>
            <a:r>
              <a:rPr lang="ko-KR" altLang="en-US" sz="2400" b="1" dirty="0" smtClean="0"/>
              <a:t>로부터 출발하여 도달할 수 있는 모든 도시 중에서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최단 거리가 정확히 </a:t>
            </a:r>
            <a:r>
              <a:rPr lang="en-US" altLang="ko-KR" sz="2400" b="1" dirty="0" smtClean="0"/>
              <a:t>K</a:t>
            </a:r>
            <a:r>
              <a:rPr lang="ko-KR" altLang="en-US" sz="2400" b="1" dirty="0" smtClean="0"/>
              <a:t>인 모든 도시의 번호를 출력하는 프로그램을 작성하세요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너비우선탐색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461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53</Words>
  <Application>Microsoft Office PowerPoint</Application>
  <PresentationFormat>와이드스크린</PresentationFormat>
  <Paragraphs>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103</cp:revision>
  <dcterms:created xsi:type="dcterms:W3CDTF">2019-08-20T09:53:04Z</dcterms:created>
  <dcterms:modified xsi:type="dcterms:W3CDTF">2021-11-18T04:42:51Z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