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20" r:id="rId3"/>
    <p:sldId id="351" r:id="rId4"/>
    <p:sldId id="354" r:id="rId5"/>
    <p:sldId id="355" r:id="rId6"/>
    <p:sldId id="357" r:id="rId7"/>
    <p:sldId id="356" r:id="rId8"/>
    <p:sldId id="3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3" d="100"/>
          <a:sy n="73" d="100"/>
        </p:scale>
        <p:origin x="191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3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2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40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98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37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7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530785" y="2256882"/>
            <a:ext cx="7130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깊이 우선 탐색</a:t>
            </a:r>
            <a:r>
              <a:rPr lang="en-US" altLang="ko-KR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(DFS)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연습장과 펜을 준비하자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알고리즘 문제를 읽고 </a:t>
            </a:r>
            <a:r>
              <a:rPr lang="ko-KR" altLang="en-US" sz="2400" b="1" dirty="0" smtClean="0"/>
              <a:t>분석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3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간단하게 테스트용으로 매우 간단한 경우부터 복잡한 경우 순서대로 </a:t>
            </a:r>
            <a:r>
              <a:rPr lang="ko-KR" altLang="en-US" sz="2400" b="1" dirty="0" smtClean="0"/>
              <a:t>생각해보면서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    연습장과 펜을 이용하여 알고리즘을 생각해본다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4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가능한 알고리즘이 보인다면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구현할 알고리즘을 세부 항목으로 나누고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문장으로 </a:t>
            </a:r>
            <a:r>
              <a:rPr lang="ko-KR" altLang="en-US" sz="2400" b="1" dirty="0" smtClean="0"/>
              <a:t>             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세부 </a:t>
            </a:r>
            <a:r>
              <a:rPr lang="ko-KR" altLang="en-US" sz="2400" b="1" dirty="0"/>
              <a:t>항목을 나누어서 적어본다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 err="1"/>
              <a:t>코드화하기</a:t>
            </a:r>
            <a:r>
              <a:rPr lang="ko-KR" altLang="en-US" sz="2400" b="1" dirty="0"/>
              <a:t>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 구조 또는 사용할 변수를 정리하고</a:t>
            </a:r>
            <a:r>
              <a:rPr lang="en-US" altLang="ko-KR" sz="24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6. </a:t>
            </a:r>
            <a:r>
              <a:rPr lang="ko-KR" altLang="en-US" sz="2400" b="1" dirty="0"/>
              <a:t>각 문장을 코드 레벨로 적는다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7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데이터 구조 또는 사용할 변수가 코드에 따라 어떻게 변하는지를 손으로 적으면서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임의 </a:t>
            </a:r>
            <a:r>
              <a:rPr lang="ko-KR" altLang="en-US" sz="2400" b="1" dirty="0"/>
              <a:t>데이터로 코드가 정상 동작하는지를 연습장과 펜으로 검증한다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알고리즘 연습 방법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567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트리의 순회와 같이 그래프의 모든 정점들을 특정한 순서에 따라 </a:t>
            </a:r>
            <a:r>
              <a:rPr lang="ko-KR" altLang="en-US" sz="2400" b="1" dirty="0" smtClean="0"/>
              <a:t>방문하는 </a:t>
            </a:r>
            <a:r>
              <a:rPr lang="ko-KR" altLang="en-US" sz="2400" b="1" dirty="0"/>
              <a:t>알고리즘을 그래프의 탐색</a:t>
            </a:r>
            <a:r>
              <a:rPr lang="en-US" altLang="ko-KR" sz="2400" b="1" dirty="0"/>
              <a:t>(search) </a:t>
            </a:r>
            <a:r>
              <a:rPr lang="ko-KR" altLang="en-US" sz="2400" b="1" dirty="0"/>
              <a:t>알고리즘이라고 한다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 </a:t>
            </a:r>
            <a:r>
              <a:rPr lang="en-US" altLang="ko-KR" sz="2400" b="1" dirty="0"/>
              <a:t>DFS</a:t>
            </a:r>
            <a:r>
              <a:rPr lang="ko-KR" altLang="en-US" sz="2400" b="1" dirty="0"/>
              <a:t>는 모든 정점을 방문하는 가장 단순하고 고전적인 방법이다</a:t>
            </a:r>
            <a:r>
              <a:rPr lang="en-US" altLang="ko-KR" sz="2400" b="1" dirty="0"/>
              <a:t>. 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현재 </a:t>
            </a:r>
            <a:r>
              <a:rPr lang="ko-KR" altLang="en-US" sz="2400" b="1" dirty="0"/>
              <a:t>정점과 인접한 간선들을 하나씩 검사하다가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아직 방문하지 않은 정점으로 향하는 간선이 있다면 그 간선을 무조건 방문한다</a:t>
            </a:r>
            <a:r>
              <a:rPr lang="en-US" altLang="ko-KR" sz="2400" b="1" dirty="0"/>
              <a:t>. 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이 </a:t>
            </a:r>
            <a:r>
              <a:rPr lang="ko-KR" altLang="en-US" sz="2400" b="1" dirty="0"/>
              <a:t>과정에서 더 이상 방문할 곳이 없다면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마지막에 방문했던 간선을 따라 뒤로 돌아간다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바로 스택</a:t>
            </a:r>
            <a:r>
              <a:rPr lang="en-US" altLang="ko-KR" sz="2400" b="1" dirty="0"/>
              <a:t>(Stack) </a:t>
            </a:r>
            <a:r>
              <a:rPr lang="ko-KR" altLang="en-US" sz="2400" b="1" dirty="0"/>
              <a:t>자료구조의 </a:t>
            </a:r>
            <a:r>
              <a:rPr lang="ko-KR" altLang="en-US" sz="2400" b="1" dirty="0" err="1"/>
              <a:t>동작방식과</a:t>
            </a:r>
            <a:r>
              <a:rPr lang="ko-KR" altLang="en-US" sz="2400" b="1" dirty="0"/>
              <a:t> 유사하다</a:t>
            </a:r>
            <a:r>
              <a:rPr lang="en-US" altLang="ko-KR" sz="2400" b="1" dirty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860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깊이 우선 탐색 </a:t>
            </a:r>
            <a:r>
              <a:rPr lang="en-US" altLang="ko-KR" sz="3600" b="1" dirty="0"/>
              <a:t>(Depth-First Search)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61463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860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깊이 우선 탐색 </a:t>
            </a:r>
            <a:r>
              <a:rPr lang="en-US" altLang="ko-KR" sz="3600" b="1" dirty="0"/>
              <a:t>(Depth-First Search)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157834"/>
            <a:ext cx="86487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6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860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깊이 우선 탐색 </a:t>
            </a:r>
            <a:r>
              <a:rPr lang="en-US" altLang="ko-KR" sz="3600" b="1" dirty="0"/>
              <a:t>(Depth-First Search)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1026" name="Picture 2" descr="https://www.fun-coding.org/00_Images/dfs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614986"/>
            <a:ext cx="983932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829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 </a:t>
            </a:r>
            <a:r>
              <a:rPr lang="en-US" altLang="ko-KR" sz="2400" b="1" dirty="0"/>
              <a:t>DFS </a:t>
            </a:r>
            <a:r>
              <a:rPr lang="ko-KR" altLang="en-US" sz="2400" b="1" dirty="0"/>
              <a:t>알고리즘 구현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자료구조 </a:t>
            </a:r>
            <a:r>
              <a:rPr lang="ko-KR" altLang="en-US" sz="2400" b="1" dirty="0"/>
              <a:t>스택과 큐를 활용함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need_visit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스택과 </a:t>
            </a:r>
            <a:r>
              <a:rPr lang="en-US" altLang="ko-KR" sz="2400" b="1" dirty="0"/>
              <a:t>visited </a:t>
            </a:r>
            <a:r>
              <a:rPr lang="ko-KR" altLang="en-US" sz="2400" b="1" dirty="0"/>
              <a:t>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두 개의 자료 구조를 생성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BFS </a:t>
            </a:r>
            <a:r>
              <a:rPr lang="ko-KR" altLang="en-US" sz="2400" b="1" dirty="0"/>
              <a:t>자료구조는 두 개의 큐를 활용하는데 반해</a:t>
            </a:r>
            <a:r>
              <a:rPr lang="en-US" altLang="ko-KR" sz="2400" b="1" dirty="0"/>
              <a:t>, DFS </a:t>
            </a:r>
            <a:r>
              <a:rPr lang="ko-KR" altLang="en-US" sz="2400" b="1" dirty="0"/>
              <a:t>는 스택과 큐를 활용한다는 차이가 있음을 인지해야 함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큐와 </a:t>
            </a:r>
            <a:r>
              <a:rPr lang="ko-KR" altLang="en-US" sz="2400" b="1" dirty="0"/>
              <a:t>스택 구현은 별도 라이브러리를 활용할 수도 있지만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간단히 </a:t>
            </a:r>
            <a:r>
              <a:rPr lang="ko-KR" altLang="en-US" sz="2400" b="1" dirty="0" err="1"/>
              <a:t>파이썬</a:t>
            </a:r>
            <a:r>
              <a:rPr lang="ko-KR" altLang="en-US" sz="2400" b="1" dirty="0"/>
              <a:t> 리스트를 활용할 수도 있음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860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깊이 우선 탐색 </a:t>
            </a:r>
            <a:r>
              <a:rPr lang="en-US" altLang="ko-KR" sz="3600" b="1" dirty="0"/>
              <a:t>(Depth-First Search)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42895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일반적인 </a:t>
            </a:r>
            <a:r>
              <a:rPr lang="en-US" altLang="ko-KR" sz="2400" b="1" dirty="0"/>
              <a:t>DFS </a:t>
            </a:r>
            <a:r>
              <a:rPr lang="ko-KR" altLang="en-US" sz="2400" b="1" dirty="0"/>
              <a:t>시간 복잡도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노드 수</a:t>
            </a:r>
            <a:r>
              <a:rPr lang="en-US" altLang="ko-KR" sz="2400" b="1" dirty="0"/>
              <a:t>: V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간선 수</a:t>
            </a:r>
            <a:r>
              <a:rPr lang="en-US" altLang="ko-KR" sz="2400" b="1" dirty="0"/>
              <a:t>: 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위 코드에서 </a:t>
            </a:r>
            <a:r>
              <a:rPr lang="en-US" altLang="ko-KR" sz="2400" b="1" dirty="0"/>
              <a:t>while </a:t>
            </a:r>
            <a:r>
              <a:rPr lang="en-US" altLang="ko-KR" sz="2400" b="1" dirty="0" err="1"/>
              <a:t>need_visit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은 </a:t>
            </a:r>
            <a:r>
              <a:rPr lang="en-US" altLang="ko-KR" sz="2400" b="1" dirty="0"/>
              <a:t>V + E </a:t>
            </a:r>
            <a:r>
              <a:rPr lang="ko-KR" altLang="en-US" sz="2400" b="1" dirty="0"/>
              <a:t>번 만큼 수행함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시간 복잡도</a:t>
            </a:r>
            <a:r>
              <a:rPr lang="en-US" altLang="ko-KR" sz="2400" b="1" dirty="0"/>
              <a:t>: O(V + E)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860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깊이 우선 탐색 </a:t>
            </a:r>
            <a:r>
              <a:rPr lang="en-US" altLang="ko-KR" sz="3600" b="1" dirty="0"/>
              <a:t>(Depth-First Search)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16657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306</Words>
  <Application>Microsoft Office PowerPoint</Application>
  <PresentationFormat>와이드스크린</PresentationFormat>
  <Paragraphs>34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admin</cp:lastModifiedBy>
  <cp:revision>102</cp:revision>
  <dcterms:created xsi:type="dcterms:W3CDTF">2019-08-20T09:53:04Z</dcterms:created>
  <dcterms:modified xsi:type="dcterms:W3CDTF">2021-11-07T02:09:54Z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