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20" r:id="rId3"/>
    <p:sldId id="347" r:id="rId4"/>
    <p:sldId id="34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0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5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957182" y="2256882"/>
            <a:ext cx="6277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깊이우선탐색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신종 바이러스인 웜 바이러스는 네트워크를 통해 전파된다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한 컴퓨터가 웜 바이러스에 걸리면 그 컴퓨터와 네트워크 상에서 연결되어 있는 모든 컴퓨터는 웜 바이러스에 걸리게 된다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예를 </a:t>
            </a:r>
            <a:r>
              <a:rPr lang="ko-KR" altLang="en-US" sz="2400" b="1" dirty="0"/>
              <a:t>들어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대의 컴퓨터가 </a:t>
            </a:r>
            <a:r>
              <a:rPr lang="en-US" altLang="ko-KR" sz="2400" b="1" dirty="0"/>
              <a:t>&lt;</a:t>
            </a:r>
            <a:r>
              <a:rPr lang="ko-KR" altLang="en-US" sz="2400" b="1" dirty="0"/>
              <a:t>그림 </a:t>
            </a:r>
            <a:r>
              <a:rPr lang="en-US" altLang="ko-KR" sz="2400" b="1" dirty="0"/>
              <a:t>1&gt;</a:t>
            </a:r>
            <a:r>
              <a:rPr lang="ko-KR" altLang="en-US" sz="2400" b="1" dirty="0"/>
              <a:t>과 같이 네트워크 상에서 연결되어 있다고 하자</a:t>
            </a:r>
            <a:r>
              <a:rPr lang="en-US" altLang="ko-KR" sz="2400" b="1" dirty="0"/>
              <a:t>. 1</a:t>
            </a:r>
            <a:r>
              <a:rPr lang="ko-KR" altLang="en-US" sz="2400" b="1" dirty="0"/>
              <a:t>번 컴퓨터가 웜 바이러스에 걸리면 웜 바이러스는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번과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번 컴퓨터를 거쳐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번과 </a:t>
            </a:r>
            <a:r>
              <a:rPr lang="en-US" altLang="ko-KR" sz="2400" b="1" dirty="0"/>
              <a:t>6</a:t>
            </a:r>
            <a:r>
              <a:rPr lang="ko-KR" altLang="en-US" sz="2400" b="1" dirty="0"/>
              <a:t>번 컴퓨터까지 전파되어 </a:t>
            </a:r>
            <a:r>
              <a:rPr lang="en-US" altLang="ko-KR" sz="2400" b="1" dirty="0"/>
              <a:t>2, 3, 5, 6 </a:t>
            </a:r>
            <a:r>
              <a:rPr lang="ko-KR" altLang="en-US" sz="2400" b="1" dirty="0"/>
              <a:t>네 대의 컴퓨터는 웜 바이러스에 걸리게 된다</a:t>
            </a:r>
            <a:r>
              <a:rPr lang="en-US" altLang="ko-KR" sz="2400" b="1" dirty="0"/>
              <a:t>. 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깊이</a:t>
            </a:r>
            <a:r>
              <a:rPr lang="ko-KR" altLang="en-US" sz="3600" b="1" dirty="0" smtClean="0"/>
              <a:t>우선탐색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  <p:pic>
        <p:nvPicPr>
          <p:cNvPr id="1026" name="Picture 2" descr="https://www.acmicpc.net/upload/images/zmMEZZ8ioN6rhCdHmcIT4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06" y="2379066"/>
            <a:ext cx="3332988" cy="218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14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하지만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번과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번 컴퓨터는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번 컴퓨터와 네트워크상에서 연결되어 있지 않기 때문에 영향을 받지 않는다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어느 날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번 컴퓨터가 웜 바이러스에 걸렸다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컴퓨터의 수와 네트워크 상에서 서로 연결되어 있는 정보가 주어질 때</a:t>
            </a:r>
            <a:r>
              <a:rPr lang="en-US" altLang="ko-KR" sz="2400" b="1" dirty="0"/>
              <a:t>, 1</a:t>
            </a:r>
            <a:r>
              <a:rPr lang="ko-KR" altLang="en-US" sz="2400" b="1" dirty="0"/>
              <a:t>번 컴퓨터를 통해 웜 바이러스에 걸리게 되는 컴퓨터의 수를 출력하는 프로그램을 작성하시오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 </a:t>
            </a:r>
            <a:r>
              <a:rPr lang="ko-KR" altLang="en-US" sz="2400" b="1" dirty="0"/>
              <a:t>첫째 줄에는 컴퓨터의 수가 주어진다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컴퓨터의 수는 </a:t>
            </a:r>
            <a:r>
              <a:rPr lang="en-US" altLang="ko-KR" sz="2400" b="1" dirty="0"/>
              <a:t>100 </a:t>
            </a:r>
            <a:r>
              <a:rPr lang="ko-KR" altLang="en-US" sz="2400" b="1" dirty="0"/>
              <a:t>이하이고 각 컴퓨터에는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번 부터 차례대로 번호가 매겨진다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둘째 줄에는 네트워크 상에서 직접 연결되어 있는 컴퓨터 쌍의 수가 주어진다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이어서 그 수만큼 한 줄에 한 쌍씩 네트워크 상에서 직접 연결되어 있는 컴퓨터의 번호 쌍이 주어진다</a:t>
            </a:r>
            <a:r>
              <a:rPr lang="en-US" altLang="ko-KR" sz="2400" b="1" dirty="0"/>
              <a:t>.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깊이</a:t>
            </a:r>
            <a:r>
              <a:rPr lang="ko-KR" altLang="en-US" sz="3600" b="1" dirty="0" smtClean="0"/>
              <a:t>우선탐색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6461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193</Words>
  <Application>Microsoft Office PowerPoint</Application>
  <PresentationFormat>와이드스크린</PresentationFormat>
  <Paragraphs>15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105</cp:revision>
  <dcterms:created xsi:type="dcterms:W3CDTF">2019-08-20T09:53:04Z</dcterms:created>
  <dcterms:modified xsi:type="dcterms:W3CDTF">2021-11-18T04:47:30Z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