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320" r:id="rId3"/>
    <p:sldId id="351" r:id="rId4"/>
    <p:sldId id="354" r:id="rId5"/>
    <p:sldId id="355" r:id="rId6"/>
    <p:sldId id="35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86" autoAdjust="0"/>
  </p:normalViewPr>
  <p:slideViewPr>
    <p:cSldViewPr snapToGrid="0">
      <p:cViewPr>
        <p:scale>
          <a:sx n="50" d="100"/>
          <a:sy n="50" d="100"/>
        </p:scale>
        <p:origin x="27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838D-8918-4330-9C6C-D9A316A394D0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B876-4158-4461-8744-A60B6FA6D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20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34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23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939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78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9EB294A4-BBB9-4725-ABA2-0AD19947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471DA70B-7F87-4BBE-9C40-6AFECE93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2A40894C-1470-43D1-8726-D15194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FF498D50-9844-4F62-B1ED-55FA041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 형태 5">
            <a:extLst>
              <a:ext uri="{FF2B5EF4-FFF2-40B4-BE49-F238E27FC236}">
                <a16:creationId xmlns:a16="http://schemas.microsoft.com/office/drawing/2014/main" id="{A12F2B7A-49B4-4C44-A8B5-F00B8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마스터 1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0 형태 1">
            <a:extLst>
              <a:ext uri="{FF2B5EF4-FFF2-40B4-BE49-F238E27FC236}">
                <a16:creationId xmlns:a16="http://schemas.microsoft.com/office/drawing/2014/main" id="{5202ABE6-8789-400E-90BF-B07C168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0 형태 2">
            <a:extLst>
              <a:ext uri="{FF2B5EF4-FFF2-40B4-BE49-F238E27FC236}">
                <a16:creationId xmlns:a16="http://schemas.microsoft.com/office/drawing/2014/main" id="{86945C3D-F3F7-4E9F-A3E1-2A6C1E8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0 형태 3">
            <a:extLst>
              <a:ext uri="{FF2B5EF4-FFF2-40B4-BE49-F238E27FC236}">
                <a16:creationId xmlns:a16="http://schemas.microsoft.com/office/drawing/2014/main" id="{4C3636A9-283C-4DAE-94EF-9EC9B7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레이아웃 10 형태 4">
            <a:extLst>
              <a:ext uri="{FF2B5EF4-FFF2-40B4-BE49-F238E27FC236}">
                <a16:creationId xmlns:a16="http://schemas.microsoft.com/office/drawing/2014/main" id="{00150AC1-2C2C-4ACC-9D92-C01697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0 형태 5">
            <a:extLst>
              <a:ext uri="{FF2B5EF4-FFF2-40B4-BE49-F238E27FC236}">
                <a16:creationId xmlns:a16="http://schemas.microsoft.com/office/drawing/2014/main" id="{E5A081C2-ADC0-42E9-83DF-7A2BE3D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마스터 1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1 형태 1">
            <a:extLst>
              <a:ext uri="{FF2B5EF4-FFF2-40B4-BE49-F238E27FC236}">
                <a16:creationId xmlns:a16="http://schemas.microsoft.com/office/drawing/2014/main" id="{67B3513E-D1B7-48D7-B467-C03AB5A6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1 형태 2">
            <a:extLst>
              <a:ext uri="{FF2B5EF4-FFF2-40B4-BE49-F238E27FC236}">
                <a16:creationId xmlns:a16="http://schemas.microsoft.com/office/drawing/2014/main" id="{E0794869-1180-4D38-8C80-F7B84B15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1 형태 3">
            <a:extLst>
              <a:ext uri="{FF2B5EF4-FFF2-40B4-BE49-F238E27FC236}">
                <a16:creationId xmlns:a16="http://schemas.microsoft.com/office/drawing/2014/main" id="{21410ED5-DE24-4E65-80D0-FEB9477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레이아웃 11 형태 4">
            <a:extLst>
              <a:ext uri="{FF2B5EF4-FFF2-40B4-BE49-F238E27FC236}">
                <a16:creationId xmlns:a16="http://schemas.microsoft.com/office/drawing/2014/main" id="{6FD0237C-DE14-43E3-8157-CB2A757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1 형태 5">
            <a:extLst>
              <a:ext uri="{FF2B5EF4-FFF2-40B4-BE49-F238E27FC236}">
                <a16:creationId xmlns:a16="http://schemas.microsoft.com/office/drawing/2014/main" id="{E1357CFC-6BBC-45FB-ABC7-770B94F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24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2 형태 1"/>
          <p:cNvSpPr>
            <a:spLocks noGrp="1"/>
          </p:cNvSpPr>
          <p:nvPr>
            <p:ph type="pic" sz="quarter" idx="10"/>
          </p:nvPr>
        </p:nvSpPr>
        <p:spPr>
          <a:xfrm>
            <a:off x="6813550" y="0"/>
            <a:ext cx="5378450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2 형태 2"/>
          <p:cNvSpPr/>
          <p:nvPr userDrawn="1"/>
        </p:nvSpPr>
        <p:spPr>
          <a:xfrm>
            <a:off x="-1072691" y="3392024"/>
            <a:ext cx="4271519" cy="427151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3 형태 1"/>
          <p:cNvSpPr>
            <a:spLocks noGrp="1"/>
          </p:cNvSpPr>
          <p:nvPr>
            <p:ph type="pic" sz="quarter" idx="10"/>
          </p:nvPr>
        </p:nvSpPr>
        <p:spPr>
          <a:xfrm>
            <a:off x="14351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마스터 2 레이아웃 3 형태 2"/>
          <p:cNvSpPr>
            <a:spLocks noGrp="1"/>
          </p:cNvSpPr>
          <p:nvPr>
            <p:ph type="pic" sz="quarter" idx="11"/>
          </p:nvPr>
        </p:nvSpPr>
        <p:spPr>
          <a:xfrm>
            <a:off x="50052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3 형태 3"/>
          <p:cNvSpPr>
            <a:spLocks noGrp="1"/>
          </p:cNvSpPr>
          <p:nvPr>
            <p:ph type="pic" sz="quarter" idx="12"/>
          </p:nvPr>
        </p:nvSpPr>
        <p:spPr>
          <a:xfrm>
            <a:off x="85753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3" name="마스터 2 레이아웃 3 형태 4"/>
          <p:cNvSpPr/>
          <p:nvPr userDrawn="1"/>
        </p:nvSpPr>
        <p:spPr>
          <a:xfrm>
            <a:off x="9347200" y="4251700"/>
            <a:ext cx="3454400" cy="345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마스터 2 레이아웃 3 형태 5"/>
          <p:cNvSpPr/>
          <p:nvPr userDrawn="1"/>
        </p:nvSpPr>
        <p:spPr>
          <a:xfrm>
            <a:off x="10871200" y="2815900"/>
            <a:ext cx="2363600" cy="23636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1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마스터 2 레이아웃 4 형태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08663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마스터 2 레이아웃 4 형태 2"/>
          <p:cNvSpPr/>
          <p:nvPr userDrawn="1"/>
        </p:nvSpPr>
        <p:spPr>
          <a:xfrm>
            <a:off x="9779000" y="-635000"/>
            <a:ext cx="3187700" cy="3187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마스터 2 레이아웃 4 형태 3"/>
          <p:cNvSpPr/>
          <p:nvPr userDrawn="1"/>
        </p:nvSpPr>
        <p:spPr>
          <a:xfrm>
            <a:off x="7410450" y="51562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마스터 2 레이아웃 4 형태 4"/>
          <p:cNvSpPr/>
          <p:nvPr userDrawn="1"/>
        </p:nvSpPr>
        <p:spPr>
          <a:xfrm>
            <a:off x="7512050" y="-18034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마스터 2 레이아웃 5 형태 1"/>
          <p:cNvSpPr>
            <a:spLocks noGrp="1"/>
          </p:cNvSpPr>
          <p:nvPr>
            <p:ph type="pic" sz="quarter" idx="10"/>
          </p:nvPr>
        </p:nvSpPr>
        <p:spPr>
          <a:xfrm>
            <a:off x="9474625" y="11138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마스터 2 레이아웃 5 형태 2"/>
          <p:cNvSpPr>
            <a:spLocks noGrp="1"/>
          </p:cNvSpPr>
          <p:nvPr>
            <p:ph type="pic" sz="quarter" idx="11"/>
          </p:nvPr>
        </p:nvSpPr>
        <p:spPr>
          <a:xfrm>
            <a:off x="6528225" y="-1769019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마스터 2 레이아웃 5 형태 3"/>
          <p:cNvSpPr>
            <a:spLocks noGrp="1"/>
          </p:cNvSpPr>
          <p:nvPr>
            <p:ph type="pic" sz="quarter" idx="13"/>
          </p:nvPr>
        </p:nvSpPr>
        <p:spPr>
          <a:xfrm>
            <a:off x="6528224" y="39967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마스터 2 레이아웃 5 형태 4"/>
          <p:cNvSpPr/>
          <p:nvPr userDrawn="1"/>
        </p:nvSpPr>
        <p:spPr>
          <a:xfrm>
            <a:off x="-1536700" y="5010150"/>
            <a:ext cx="3695700" cy="3695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84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6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0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마스터 2 레이아웃 7 형태 1"/>
          <p:cNvGrpSpPr/>
          <p:nvPr userDrawn="1"/>
        </p:nvGrpSpPr>
        <p:grpSpPr>
          <a:xfrm flipH="1">
            <a:off x="8033209" y="4192124"/>
            <a:ext cx="5618843" cy="4271519"/>
            <a:chOff x="-1072691" y="3392024"/>
            <a:chExt cx="5618843" cy="4271519"/>
          </a:xfrm>
        </p:grpSpPr>
        <p:sp>
          <p:nvSpPr>
            <p:cNvPr id="6" name="마스터 2 레이아웃 7 형태 1 그룹 1"/>
            <p:cNvSpPr/>
            <p:nvPr userDrawn="1"/>
          </p:nvSpPr>
          <p:spPr>
            <a:xfrm>
              <a:off x="-1072691" y="3392024"/>
              <a:ext cx="4271519" cy="427151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마스터 2 레이아웃 7 형태 1 그룹 2"/>
            <p:cNvSpPr/>
            <p:nvPr userDrawn="1"/>
          </p:nvSpPr>
          <p:spPr>
            <a:xfrm>
              <a:off x="2343609" y="5461000"/>
              <a:ext cx="2202543" cy="220254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56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8 형태 1"/>
          <p:cNvSpPr>
            <a:spLocks noGrp="1"/>
          </p:cNvSpPr>
          <p:nvPr>
            <p:ph type="pic" sz="quarter" idx="10"/>
          </p:nvPr>
        </p:nvSpPr>
        <p:spPr>
          <a:xfrm>
            <a:off x="948266" y="2219015"/>
            <a:ext cx="5017635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8 형태 2"/>
          <p:cNvSpPr>
            <a:spLocks noGrp="1"/>
          </p:cNvSpPr>
          <p:nvPr>
            <p:ph type="pic" sz="quarter" idx="11"/>
          </p:nvPr>
        </p:nvSpPr>
        <p:spPr>
          <a:xfrm>
            <a:off x="5965901" y="2219015"/>
            <a:ext cx="5018400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8 형태 3"/>
          <p:cNvSpPr/>
          <p:nvPr userDrawn="1"/>
        </p:nvSpPr>
        <p:spPr>
          <a:xfrm>
            <a:off x="9540334" y="4442521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806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>
            <a:extLst>
              <a:ext uri="{FF2B5EF4-FFF2-40B4-BE49-F238E27FC236}">
                <a16:creationId xmlns:a16="http://schemas.microsoft.com/office/drawing/2014/main" id="{ECBBABDB-EC94-41B8-BA13-140CD47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2 형태 2">
            <a:extLst>
              <a:ext uri="{FF2B5EF4-FFF2-40B4-BE49-F238E27FC236}">
                <a16:creationId xmlns:a16="http://schemas.microsoft.com/office/drawing/2014/main" id="{0FE4EC82-AAFE-43F6-B43C-FDAEEFE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2 형태 3">
            <a:extLst>
              <a:ext uri="{FF2B5EF4-FFF2-40B4-BE49-F238E27FC236}">
                <a16:creationId xmlns:a16="http://schemas.microsoft.com/office/drawing/2014/main" id="{B96F0A78-A5D2-4A15-A42E-61CEF98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레이아웃 2 형태 4">
            <a:extLst>
              <a:ext uri="{FF2B5EF4-FFF2-40B4-BE49-F238E27FC236}">
                <a16:creationId xmlns:a16="http://schemas.microsoft.com/office/drawing/2014/main" id="{BE996A46-224A-43DC-9448-9677718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2 형태 5">
            <a:extLst>
              <a:ext uri="{FF2B5EF4-FFF2-40B4-BE49-F238E27FC236}">
                <a16:creationId xmlns:a16="http://schemas.microsoft.com/office/drawing/2014/main" id="{63E0E6FB-B1FD-4B8B-93B8-B063649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9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337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마스터 2 레이아웃 9 형태 2"/>
          <p:cNvSpPr/>
          <p:nvPr userDrawn="1"/>
        </p:nvSpPr>
        <p:spPr>
          <a:xfrm>
            <a:off x="10285235" y="471851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마스터 2 레이아웃 9 형태 3"/>
          <p:cNvSpPr/>
          <p:nvPr userDrawn="1"/>
        </p:nvSpPr>
        <p:spPr>
          <a:xfrm>
            <a:off x="8056385" y="567863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50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10 형태 1"/>
          <p:cNvSpPr>
            <a:spLocks noGrp="1"/>
          </p:cNvSpPr>
          <p:nvPr>
            <p:ph type="pic" sz="quarter" idx="10"/>
          </p:nvPr>
        </p:nvSpPr>
        <p:spPr>
          <a:xfrm>
            <a:off x="94262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10 형태 2"/>
          <p:cNvSpPr>
            <a:spLocks noGrp="1"/>
          </p:cNvSpPr>
          <p:nvPr>
            <p:ph type="pic" sz="quarter" idx="11"/>
          </p:nvPr>
        </p:nvSpPr>
        <p:spPr>
          <a:xfrm>
            <a:off x="367453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10 형태 3"/>
          <p:cNvSpPr>
            <a:spLocks noGrp="1"/>
          </p:cNvSpPr>
          <p:nvPr>
            <p:ph type="pic" sz="quarter" idx="12"/>
          </p:nvPr>
        </p:nvSpPr>
        <p:spPr>
          <a:xfrm>
            <a:off x="6406444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마스터 2 레이아웃 10 형태 4"/>
          <p:cNvSpPr>
            <a:spLocks noGrp="1"/>
          </p:cNvSpPr>
          <p:nvPr>
            <p:ph type="pic" sz="quarter" idx="13"/>
          </p:nvPr>
        </p:nvSpPr>
        <p:spPr>
          <a:xfrm>
            <a:off x="9138355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9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>
            <a:extLst>
              <a:ext uri="{FF2B5EF4-FFF2-40B4-BE49-F238E27FC236}">
                <a16:creationId xmlns:a16="http://schemas.microsoft.com/office/drawing/2014/main" id="{8E880D3D-0F58-4482-A806-DCBEE93B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3 형태 2">
            <a:extLst>
              <a:ext uri="{FF2B5EF4-FFF2-40B4-BE49-F238E27FC236}">
                <a16:creationId xmlns:a16="http://schemas.microsoft.com/office/drawing/2014/main" id="{11468BBE-8BFE-41F6-9F2B-0357431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3 형태 3">
            <a:extLst>
              <a:ext uri="{FF2B5EF4-FFF2-40B4-BE49-F238E27FC236}">
                <a16:creationId xmlns:a16="http://schemas.microsoft.com/office/drawing/2014/main" id="{B3FB86E9-57F8-40E8-A8C5-1B2BB12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레이아웃 3 형태 4">
            <a:extLst>
              <a:ext uri="{FF2B5EF4-FFF2-40B4-BE49-F238E27FC236}">
                <a16:creationId xmlns:a16="http://schemas.microsoft.com/office/drawing/2014/main" id="{83656C62-418F-49D0-9ADE-CADCE15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3 형태 5">
            <a:extLst>
              <a:ext uri="{FF2B5EF4-FFF2-40B4-BE49-F238E27FC236}">
                <a16:creationId xmlns:a16="http://schemas.microsoft.com/office/drawing/2014/main" id="{864E53E8-C29A-4741-8BDE-99058E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마스터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4 형태 1">
            <a:extLst>
              <a:ext uri="{FF2B5EF4-FFF2-40B4-BE49-F238E27FC236}">
                <a16:creationId xmlns:a16="http://schemas.microsoft.com/office/drawing/2014/main" id="{0F140347-91C4-4155-975C-D7D4D3D6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4 형태 2">
            <a:extLst>
              <a:ext uri="{FF2B5EF4-FFF2-40B4-BE49-F238E27FC236}">
                <a16:creationId xmlns:a16="http://schemas.microsoft.com/office/drawing/2014/main" id="{223B9823-35B2-4993-A119-9D5E0B77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4 형태 3">
            <a:extLst>
              <a:ext uri="{FF2B5EF4-FFF2-40B4-BE49-F238E27FC236}">
                <a16:creationId xmlns:a16="http://schemas.microsoft.com/office/drawing/2014/main" id="{98B221A9-A9FB-4CAD-AB26-D2ECCCED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4 형태 4">
            <a:extLst>
              <a:ext uri="{FF2B5EF4-FFF2-40B4-BE49-F238E27FC236}">
                <a16:creationId xmlns:a16="http://schemas.microsoft.com/office/drawing/2014/main" id="{6C199300-72B6-4EDF-9ED2-B910E24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마스터 1 레이아웃 4 형태 5">
            <a:extLst>
              <a:ext uri="{FF2B5EF4-FFF2-40B4-BE49-F238E27FC236}">
                <a16:creationId xmlns:a16="http://schemas.microsoft.com/office/drawing/2014/main" id="{EEB8F8A2-5C13-470D-9882-6C4AB7B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4 형태 6">
            <a:extLst>
              <a:ext uri="{FF2B5EF4-FFF2-40B4-BE49-F238E27FC236}">
                <a16:creationId xmlns:a16="http://schemas.microsoft.com/office/drawing/2014/main" id="{702045B3-1A9D-4862-BBC5-A71A7DFC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마스터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5 형태 1">
            <a:extLst>
              <a:ext uri="{FF2B5EF4-FFF2-40B4-BE49-F238E27FC236}">
                <a16:creationId xmlns:a16="http://schemas.microsoft.com/office/drawing/2014/main" id="{912A9283-A921-42DC-B0ED-F8BBB9A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5 형태 2">
            <a:extLst>
              <a:ext uri="{FF2B5EF4-FFF2-40B4-BE49-F238E27FC236}">
                <a16:creationId xmlns:a16="http://schemas.microsoft.com/office/drawing/2014/main" id="{B04D55F2-32BB-44CF-B4BD-572D7B4F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5 형태 3">
            <a:extLst>
              <a:ext uri="{FF2B5EF4-FFF2-40B4-BE49-F238E27FC236}">
                <a16:creationId xmlns:a16="http://schemas.microsoft.com/office/drawing/2014/main" id="{748002B5-6C6E-4204-BC45-7C3B1A6A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5 형태 4">
            <a:extLst>
              <a:ext uri="{FF2B5EF4-FFF2-40B4-BE49-F238E27FC236}">
                <a16:creationId xmlns:a16="http://schemas.microsoft.com/office/drawing/2014/main" id="{61DB2ABA-DCBA-4C40-B782-05934F5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마스터 1 레이아웃 5 형태 5">
            <a:extLst>
              <a:ext uri="{FF2B5EF4-FFF2-40B4-BE49-F238E27FC236}">
                <a16:creationId xmlns:a16="http://schemas.microsoft.com/office/drawing/2014/main" id="{D29884EA-8FC0-4975-AA2B-A65F1744D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마스터 1 레이아웃 5 형태 6">
            <a:extLst>
              <a:ext uri="{FF2B5EF4-FFF2-40B4-BE49-F238E27FC236}">
                <a16:creationId xmlns:a16="http://schemas.microsoft.com/office/drawing/2014/main" id="{557210D7-7A3C-438D-909A-D4D7504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8" name="마스터 1 레이아웃 5 형태 7">
            <a:extLst>
              <a:ext uri="{FF2B5EF4-FFF2-40B4-BE49-F238E27FC236}">
                <a16:creationId xmlns:a16="http://schemas.microsoft.com/office/drawing/2014/main" id="{DF6725CC-140A-4A6B-BF21-5C4E038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마스터 1 레이아웃 5 형태 8">
            <a:extLst>
              <a:ext uri="{FF2B5EF4-FFF2-40B4-BE49-F238E27FC236}">
                <a16:creationId xmlns:a16="http://schemas.microsoft.com/office/drawing/2014/main" id="{1A91DAC2-A126-4917-B9B9-C351FA1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6 형태 1">
            <a:extLst>
              <a:ext uri="{FF2B5EF4-FFF2-40B4-BE49-F238E27FC236}">
                <a16:creationId xmlns:a16="http://schemas.microsoft.com/office/drawing/2014/main" id="{8682E794-EDB5-4FAD-B100-3E361A7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6 형태 2">
            <a:extLst>
              <a:ext uri="{FF2B5EF4-FFF2-40B4-BE49-F238E27FC236}">
                <a16:creationId xmlns:a16="http://schemas.microsoft.com/office/drawing/2014/main" id="{00F0B89B-B98C-4D46-8334-914CDFA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4" name="마스터 1 레이아웃 6 형태 3">
            <a:extLst>
              <a:ext uri="{FF2B5EF4-FFF2-40B4-BE49-F238E27FC236}">
                <a16:creationId xmlns:a16="http://schemas.microsoft.com/office/drawing/2014/main" id="{6CFEFDE5-63FC-4E56-B2F6-592DB46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마스터 1 레이아웃 6 형태 4">
            <a:extLst>
              <a:ext uri="{FF2B5EF4-FFF2-40B4-BE49-F238E27FC236}">
                <a16:creationId xmlns:a16="http://schemas.microsoft.com/office/drawing/2014/main" id="{26C6D8DA-FF8A-4584-9ECB-7FAC834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7 형태 1">
            <a:extLst>
              <a:ext uri="{FF2B5EF4-FFF2-40B4-BE49-F238E27FC236}">
                <a16:creationId xmlns:a16="http://schemas.microsoft.com/office/drawing/2014/main" id="{911402AE-03B5-4F5C-A321-F08EADF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3" name="마스터 1 레이아웃 7 형태 2">
            <a:extLst>
              <a:ext uri="{FF2B5EF4-FFF2-40B4-BE49-F238E27FC236}">
                <a16:creationId xmlns:a16="http://schemas.microsoft.com/office/drawing/2014/main" id="{B0AAE480-27D0-4920-9718-47A77DD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마스터 1 레이아웃 7 형태 3">
            <a:extLst>
              <a:ext uri="{FF2B5EF4-FFF2-40B4-BE49-F238E27FC236}">
                <a16:creationId xmlns:a16="http://schemas.microsoft.com/office/drawing/2014/main" id="{F304C241-6CEC-4949-A597-AADF4AE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마스터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8 형태 1">
            <a:extLst>
              <a:ext uri="{FF2B5EF4-FFF2-40B4-BE49-F238E27FC236}">
                <a16:creationId xmlns:a16="http://schemas.microsoft.com/office/drawing/2014/main" id="{3A8CF8E0-13F0-4D7B-90F9-B322AE9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8 형태 2">
            <a:extLst>
              <a:ext uri="{FF2B5EF4-FFF2-40B4-BE49-F238E27FC236}">
                <a16:creationId xmlns:a16="http://schemas.microsoft.com/office/drawing/2014/main" id="{AF864084-B3C5-4E55-A572-BE2F4A37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8 형태 3">
            <a:extLst>
              <a:ext uri="{FF2B5EF4-FFF2-40B4-BE49-F238E27FC236}">
                <a16:creationId xmlns:a16="http://schemas.microsoft.com/office/drawing/2014/main" id="{A3903671-E795-48B2-9264-893D74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8 형태 4">
            <a:extLst>
              <a:ext uri="{FF2B5EF4-FFF2-40B4-BE49-F238E27FC236}">
                <a16:creationId xmlns:a16="http://schemas.microsoft.com/office/drawing/2014/main" id="{07D98D38-DB4B-4630-AEA5-608EAB2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마스터 1 레이아웃 8 형태 5">
            <a:extLst>
              <a:ext uri="{FF2B5EF4-FFF2-40B4-BE49-F238E27FC236}">
                <a16:creationId xmlns:a16="http://schemas.microsoft.com/office/drawing/2014/main" id="{93C5632B-BAB7-4917-B672-8FEC251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8 형태 6">
            <a:extLst>
              <a:ext uri="{FF2B5EF4-FFF2-40B4-BE49-F238E27FC236}">
                <a16:creationId xmlns:a16="http://schemas.microsoft.com/office/drawing/2014/main" id="{049AECEB-2AE5-4227-9C4B-A14911C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마스터 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9 형태 1">
            <a:extLst>
              <a:ext uri="{FF2B5EF4-FFF2-40B4-BE49-F238E27FC236}">
                <a16:creationId xmlns:a16="http://schemas.microsoft.com/office/drawing/2014/main" id="{4512EE3E-7083-402D-8981-7765420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9 형태 2">
            <a:extLst>
              <a:ext uri="{FF2B5EF4-FFF2-40B4-BE49-F238E27FC236}">
                <a16:creationId xmlns:a16="http://schemas.microsoft.com/office/drawing/2014/main" id="{79B89829-77F3-4743-9F6E-1B196C1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마스터 1 레이아웃 9 형태 3">
            <a:extLst>
              <a:ext uri="{FF2B5EF4-FFF2-40B4-BE49-F238E27FC236}">
                <a16:creationId xmlns:a16="http://schemas.microsoft.com/office/drawing/2014/main" id="{63D01A3D-880A-452E-80A4-4DEB116F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9 형태 4">
            <a:extLst>
              <a:ext uri="{FF2B5EF4-FFF2-40B4-BE49-F238E27FC236}">
                <a16:creationId xmlns:a16="http://schemas.microsoft.com/office/drawing/2014/main" id="{AB4A3565-8AC0-496C-AAE2-9DF438D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마스터 1 레이아웃 9 형태 5">
            <a:extLst>
              <a:ext uri="{FF2B5EF4-FFF2-40B4-BE49-F238E27FC236}">
                <a16:creationId xmlns:a16="http://schemas.microsoft.com/office/drawing/2014/main" id="{E0567859-0756-42E7-8109-F79D2310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9 형태 6">
            <a:extLst>
              <a:ext uri="{FF2B5EF4-FFF2-40B4-BE49-F238E27FC236}">
                <a16:creationId xmlns:a16="http://schemas.microsoft.com/office/drawing/2014/main" id="{09C774F8-D828-48E7-B0C4-AE4B8FB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>
            <a:extLst>
              <a:ext uri="{FF2B5EF4-FFF2-40B4-BE49-F238E27FC236}">
                <a16:creationId xmlns:a16="http://schemas.microsoft.com/office/drawing/2014/main" id="{4ECEF9BE-8627-401D-86C2-BEA7CF6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형태 2">
            <a:extLst>
              <a:ext uri="{FF2B5EF4-FFF2-40B4-BE49-F238E27FC236}">
                <a16:creationId xmlns:a16="http://schemas.microsoft.com/office/drawing/2014/main" id="{E6EBB681-C153-431F-B9D0-03D4563F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형태 3">
            <a:extLst>
              <a:ext uri="{FF2B5EF4-FFF2-40B4-BE49-F238E27FC236}">
                <a16:creationId xmlns:a16="http://schemas.microsoft.com/office/drawing/2014/main" id="{C29AD91E-E5BC-4054-AC2B-DC35EF1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형태 4">
            <a:extLst>
              <a:ext uri="{FF2B5EF4-FFF2-40B4-BE49-F238E27FC236}">
                <a16:creationId xmlns:a16="http://schemas.microsoft.com/office/drawing/2014/main" id="{E6A0E237-DA0D-4292-B2B6-1D7942B2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마스터 1 형태 5">
            <a:extLst>
              <a:ext uri="{FF2B5EF4-FFF2-40B4-BE49-F238E27FC236}">
                <a16:creationId xmlns:a16="http://schemas.microsoft.com/office/drawing/2014/main" id="{643D21DB-EAE3-45FD-9912-467C2E82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마스터 2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마스터 2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A5A3-A766-494C-A2DD-D1192920AA1C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마스터 2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마스터 2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B677-67D9-4D8F-81B4-3AB19E67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3882915" y="2256882"/>
            <a:ext cx="4426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defRPr/>
            </a:pPr>
            <a:r>
              <a:rPr lang="ko-KR" altLang="en-US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탐욕알고리즘</a:t>
            </a:r>
            <a:endParaRPr lang="ko-KR" altLang="en-US" sz="5400" spc="600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231653"/>
            <a:ext cx="5955476" cy="3969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lvl="0" algn="dist" latinLnBrk="0">
              <a:defRPr/>
            </a:pPr>
            <a:r>
              <a:rPr lang="ko-KR" altLang="en-US" sz="2400" noProof="0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모두를 위한 </a:t>
            </a:r>
            <a:r>
              <a:rPr lang="ko-KR" altLang="en-US" sz="24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  <a:endParaRPr lang="en-US" altLang="zh-CN" sz="24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슬라이드 1 형태 4"/>
          <p:cNvSpPr txBox="1"/>
          <p:nvPr/>
        </p:nvSpPr>
        <p:spPr>
          <a:xfrm rot="21579859">
            <a:off x="4536686" y="5158906"/>
            <a:ext cx="31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김종완 강사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7431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1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연습장과 펜을 준비하자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2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알고리즘 문제를 읽고 </a:t>
            </a:r>
            <a:r>
              <a:rPr lang="ko-KR" altLang="en-US" sz="2400" b="1" dirty="0" smtClean="0"/>
              <a:t>분석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3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간단하게 테스트용으로 매우 간단한 경우부터 복잡한 경우 순서대로 </a:t>
            </a:r>
            <a:r>
              <a:rPr lang="ko-KR" altLang="en-US" sz="2400" b="1" dirty="0" smtClean="0"/>
              <a:t>생각해보면서</a:t>
            </a:r>
            <a:r>
              <a:rPr lang="en-US" altLang="ko-KR" sz="2400" b="1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 smtClean="0"/>
              <a:t>    연습장과 펜을 이용하여 알고리즘을 생각해본다</a:t>
            </a:r>
            <a:r>
              <a:rPr lang="en-US" altLang="ko-KR" sz="2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4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가능한 알고리즘이 보인다면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구현할 알고리즘을 세부 항목으로 나누고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문장으로 </a:t>
            </a:r>
            <a:r>
              <a:rPr lang="ko-KR" altLang="en-US" sz="2400" b="1" dirty="0" smtClean="0"/>
              <a:t>              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    </a:t>
            </a:r>
            <a:r>
              <a:rPr lang="ko-KR" altLang="en-US" sz="2400" b="1" dirty="0" smtClean="0"/>
              <a:t>세부 </a:t>
            </a:r>
            <a:r>
              <a:rPr lang="ko-KR" altLang="en-US" sz="2400" b="1" dirty="0"/>
              <a:t>항목을 나누어서 적어본다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5. </a:t>
            </a:r>
            <a:r>
              <a:rPr lang="ko-KR" altLang="en-US" sz="2400" b="1" dirty="0" err="1"/>
              <a:t>코드화하기</a:t>
            </a:r>
            <a:r>
              <a:rPr lang="ko-KR" altLang="en-US" sz="2400" b="1" dirty="0"/>
              <a:t> 위해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데이터 구조 또는 사용할 변수를 정리하고</a:t>
            </a:r>
            <a:r>
              <a:rPr lang="en-US" altLang="ko-KR" sz="2400" b="1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6. </a:t>
            </a:r>
            <a:r>
              <a:rPr lang="ko-KR" altLang="en-US" sz="2400" b="1" dirty="0"/>
              <a:t>각 문장을 코드 레벨로 적는다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7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데이터 구조 또는 사용할 변수가 코드에 따라 어떻게 변하는지를 손으로 적으면서</a:t>
            </a:r>
            <a:r>
              <a:rPr lang="en-US" altLang="ko-KR" sz="2400" b="1" dirty="0"/>
              <a:t>, 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</a:t>
            </a:r>
            <a:r>
              <a:rPr lang="ko-KR" altLang="en-US" sz="2400" b="1" dirty="0" smtClean="0"/>
              <a:t>임의 </a:t>
            </a:r>
            <a:r>
              <a:rPr lang="ko-KR" altLang="en-US" sz="2400" b="1" dirty="0"/>
              <a:t>데이터로 코드가 정상 동작하는지를 연습장과 펜으로 검증한다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585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알고리즘 연습 방법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75673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Greedy algorithm </a:t>
            </a:r>
            <a:r>
              <a:rPr lang="ko-KR" altLang="en-US" sz="2400" b="1" dirty="0"/>
              <a:t>또는 탐욕 알고리즘 이라고 불리움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최적의 해에 가까운 값을 구하기 위해 사용됨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여러 경우 중 하나를 결정해야할 때마다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매순간 최적이라고 생각되는 경우를 선택하는 방식으로 진행해서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최종적인 값을 구하는 방식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탐욕 알고리즘 이란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61463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1694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탐욕 알고리즘은 근사치 추정에 활용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반드시 최적의 해를 구할 수 있는 것은 아니기 때문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최적의 해에 가까운 값을 구하는 방법 중의 하나임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탐욕 알고리즘 이란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pic>
        <p:nvPicPr>
          <p:cNvPr id="1028" name="Picture 4" descr="https://www.fun-coding.org/00_Images/greed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996" y="2708839"/>
            <a:ext cx="4424008" cy="375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115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3356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탐욕 알고리즘 예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문제</a:t>
            </a:r>
            <a:r>
              <a:rPr lang="en-US" altLang="ko-KR" sz="2400" b="1" dirty="0"/>
              <a:t>1: </a:t>
            </a:r>
            <a:r>
              <a:rPr lang="ko-KR" altLang="en-US" sz="2400" b="1" dirty="0"/>
              <a:t>동전 문제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지불해야 하는 값이 </a:t>
            </a:r>
            <a:r>
              <a:rPr lang="en-US" altLang="ko-KR" sz="2400" b="1" dirty="0"/>
              <a:t>4720</a:t>
            </a:r>
            <a:r>
              <a:rPr lang="ko-KR" altLang="en-US" sz="2400" b="1" dirty="0"/>
              <a:t>원 일 때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원 </a:t>
            </a:r>
            <a:r>
              <a:rPr lang="en-US" altLang="ko-KR" sz="2400" b="1" dirty="0"/>
              <a:t>50</a:t>
            </a:r>
            <a:r>
              <a:rPr lang="ko-KR" altLang="en-US" sz="2400" b="1" dirty="0"/>
              <a:t>원 </a:t>
            </a:r>
            <a:r>
              <a:rPr lang="en-US" altLang="ko-KR" sz="2400" b="1" dirty="0"/>
              <a:t>100</a:t>
            </a:r>
            <a:r>
              <a:rPr lang="ko-KR" altLang="en-US" sz="2400" b="1" dirty="0"/>
              <a:t>원</a:t>
            </a:r>
            <a:r>
              <a:rPr lang="en-US" altLang="ko-KR" sz="2400" b="1" dirty="0"/>
              <a:t>, 500</a:t>
            </a:r>
            <a:r>
              <a:rPr lang="ko-KR" altLang="en-US" sz="2400" b="1" dirty="0"/>
              <a:t>원 동전으로 동전의 수가 가장 적게 </a:t>
            </a:r>
            <a:r>
              <a:rPr lang="ko-KR" altLang="en-US" sz="2400" b="1" dirty="0" err="1"/>
              <a:t>지불하시오</a:t>
            </a:r>
            <a:r>
              <a:rPr lang="en-US" altLang="ko-KR" sz="2400" b="1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가장 큰 동전부터 최대한 지불해야 하는 값을 채우는 방식으로 구현 가능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탐욕 알고리즘으로 매순간 최적이라고 생각되는 경우를 선택하면 됨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탐욕 알고리즘 이란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33409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220</Words>
  <Application>Microsoft Office PowerPoint</Application>
  <PresentationFormat>와이드스크린</PresentationFormat>
  <Paragraphs>28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等线</vt:lpstr>
      <vt:lpstr>等线 Light</vt:lpstr>
      <vt:lpstr>나눔고딕 ExtraBold</vt:lpstr>
      <vt:lpstr>나눔스퀘어 ExtraBold</vt:lpstr>
      <vt:lpstr>맑은 고딕</vt:lpstr>
      <vt:lpstr>苹方 中等</vt:lpstr>
      <vt:lpstr>Arial</vt:lpstr>
      <vt:lpstr>Times New Roman</vt:lpstr>
      <vt:lpstr>office 테마 - 1</vt:lpstr>
      <vt:lpstr>office 테마 - 2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V51V55V33Ab168Ab169Aa87Aa87Aa87Aa87Aa33Aa33Aa33Aa33Aa56V33Aa56Ab169Ab169V55Ab169V33Aa56Ab169JVAaJVAaAaAdVAaJVAaAbAbAbAbAbAbAbAbAa162VAaAaRAaVAaJAaVAaJAaVAaJVAaAaRAa54Aa54Aa55Aa55V165V165V165V165JJJJJVAaVAaAa126Aa126Aa126Aa126V165V165V165V165L116L118JJJJAyAa95Aa95AaAzAaAaAaVAaV55Ab169V33Aa56Ab169AaJJJAaJAaAaAaAaAaAaAaAaJAaAgAa95Aa163R33VAaAaAa162V33Aa95R55Aa54Aa162Aa95Aa95V95V95V54Aa95Ah51Az54RAa95Aa95Aa95VAaR33R33R33Ay33Ay33Ay33Aa87Aa86Aa95Aa95V33V33V33Aa54R54Aa95Aa54Aa95V33R53R58R55V55Ab169V33Aa56Ab169V33V33Aa95Aa95R55R54V33Aa56V33Aa95V33Aa95AbJJJAbJV54Aa56Aa95Aa95V33V33Aa126Aa95Aa95V33R54Aa117Aa51V33Aa95Aa95Aa95Aa95R55R55R55R55Aa118V55Ab169V33Aa56Ab169Aa95Aa95Aa95V33V33V33L33L33V33V33V33V33Aa56Aa51V33V55V55V55V55L162D162Aa95AaVAaAa95V169V33V33V33Aa95Aa95Aa95V33D33D33D33AaRV51V33Ab168Aa55QAaVAaVVAaAaAaAaAaLAaVQQAaVAaVAaAaAaAaLAaAaAaVAcAaAaAaAaL</dc:description>
  <cp:lastModifiedBy>admin</cp:lastModifiedBy>
  <cp:revision>100</cp:revision>
  <dcterms:created xsi:type="dcterms:W3CDTF">2019-08-20T09:53:04Z</dcterms:created>
  <dcterms:modified xsi:type="dcterms:W3CDTF">2021-11-07T02:15:20Z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