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20" r:id="rId3"/>
    <p:sldId id="34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6" d="100"/>
          <a:sy n="76" d="100"/>
        </p:scale>
        <p:origin x="19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30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2957183" y="2256882"/>
            <a:ext cx="6277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탐욕알고리즘</a:t>
            </a:r>
            <a:r>
              <a:rPr lang="en-US" altLang="ko-KR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8686" y="812802"/>
                <a:ext cx="11640457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 smtClean="0"/>
                  <a:t>한 개의 회의실이 있는데 이를 사용하고자 하는 </a:t>
                </a:r>
                <a:r>
                  <a:rPr lang="en-US" altLang="ko-KR" sz="2400" b="1" dirty="0"/>
                  <a:t>N</a:t>
                </a:r>
                <a:r>
                  <a:rPr lang="ko-KR" altLang="en-US" sz="2400" b="1" dirty="0"/>
                  <a:t>개의 회의에 대하여 회의실 </a:t>
                </a:r>
                <a:r>
                  <a:rPr lang="ko-KR" altLang="en-US" sz="2400" b="1" dirty="0" err="1"/>
                  <a:t>사용표를</a:t>
                </a:r>
                <a:r>
                  <a:rPr lang="ko-KR" altLang="en-US" sz="2400" b="1" dirty="0"/>
                  <a:t> 만들려고 한다</a:t>
                </a:r>
                <a:r>
                  <a:rPr lang="en-US" altLang="ko-KR" sz="2400" b="1" dirty="0"/>
                  <a:t>. </a:t>
                </a:r>
                <a:r>
                  <a:rPr lang="ko-KR" altLang="en-US" sz="2400" b="1" dirty="0"/>
                  <a:t>각 회의 </a:t>
                </a:r>
                <a:r>
                  <a:rPr lang="en-US" altLang="ko-KR" sz="2400" b="1" dirty="0"/>
                  <a:t>I</a:t>
                </a:r>
                <a:r>
                  <a:rPr lang="ko-KR" altLang="en-US" sz="2400" b="1" dirty="0"/>
                  <a:t>에 대해 </a:t>
                </a:r>
                <a:r>
                  <a:rPr lang="ko-KR" altLang="en-US" sz="2400" b="1" dirty="0" err="1"/>
                  <a:t>시작시간과</a:t>
                </a:r>
                <a:r>
                  <a:rPr lang="ko-KR" altLang="en-US" sz="2400" b="1" dirty="0"/>
                  <a:t> 끝나는 시간이 주어져 있고</a:t>
                </a:r>
                <a:r>
                  <a:rPr lang="en-US" altLang="ko-KR" sz="2400" b="1" dirty="0"/>
                  <a:t>, </a:t>
                </a:r>
                <a:r>
                  <a:rPr lang="ko-KR" altLang="en-US" sz="2400" b="1" dirty="0"/>
                  <a:t>각 회의가 겹치지 않게 하면서 회의실을 사용할 수 있는 회의의 최대 개수를 찾아보자</a:t>
                </a:r>
                <a:r>
                  <a:rPr lang="en-US" altLang="ko-KR" sz="2400" b="1" dirty="0"/>
                  <a:t>. </a:t>
                </a:r>
                <a:r>
                  <a:rPr lang="ko-KR" altLang="en-US" sz="2400" b="1" dirty="0"/>
                  <a:t>단</a:t>
                </a:r>
                <a:r>
                  <a:rPr lang="en-US" altLang="ko-KR" sz="2400" b="1" dirty="0"/>
                  <a:t>, </a:t>
                </a:r>
                <a:r>
                  <a:rPr lang="ko-KR" altLang="en-US" sz="2400" b="1" dirty="0"/>
                  <a:t>회의는 한번 시작하면 중간에 중단될 수 없으며 한 회의가 끝나는 것과 동시에 다음 회의가 시작될 수 있다</a:t>
                </a:r>
                <a:r>
                  <a:rPr lang="en-US" altLang="ko-KR" sz="2400" b="1" dirty="0"/>
                  <a:t>. </a:t>
                </a:r>
                <a:r>
                  <a:rPr lang="ko-KR" altLang="en-US" sz="2400" b="1" dirty="0"/>
                  <a:t>회의의 </a:t>
                </a:r>
                <a:r>
                  <a:rPr lang="ko-KR" altLang="en-US" sz="2400" b="1" dirty="0" err="1"/>
                  <a:t>시작시간과</a:t>
                </a:r>
                <a:r>
                  <a:rPr lang="ko-KR" altLang="en-US" sz="2400" b="1" dirty="0"/>
                  <a:t> 끝나는 시간이 같을 수도 있다</a:t>
                </a:r>
                <a:r>
                  <a:rPr lang="en-US" altLang="ko-KR" sz="2400" b="1" dirty="0"/>
                  <a:t>. </a:t>
                </a:r>
                <a:r>
                  <a:rPr lang="ko-KR" altLang="en-US" sz="2400" b="1" dirty="0"/>
                  <a:t>이 경우에는 시작하자마자 끝나는 것으로 생각하면 된다</a:t>
                </a:r>
                <a:r>
                  <a:rPr lang="en-US" altLang="ko-KR" sz="2400" b="1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b="1" dirty="0" smtClean="0"/>
                  <a:t>* </a:t>
                </a:r>
                <a:r>
                  <a:rPr lang="ko-KR" altLang="en-US" sz="2400" b="1" dirty="0"/>
                  <a:t>첫째 줄에 회의의 수 </a:t>
                </a:r>
                <a:r>
                  <a:rPr lang="en-US" altLang="ko-KR" sz="2400" b="1" dirty="0"/>
                  <a:t>N(1 ≤ N ≤ 100,000)</a:t>
                </a:r>
                <a:r>
                  <a:rPr lang="ko-KR" altLang="en-US" sz="2400" b="1" dirty="0"/>
                  <a:t>이 주어진다</a:t>
                </a:r>
                <a:r>
                  <a:rPr lang="en-US" altLang="ko-KR" sz="2400" b="1" dirty="0"/>
                  <a:t>. </a:t>
                </a:r>
                <a:r>
                  <a:rPr lang="ko-KR" altLang="en-US" sz="2400" b="1" dirty="0"/>
                  <a:t>둘째 줄부터 </a:t>
                </a:r>
                <a:r>
                  <a:rPr lang="en-US" altLang="ko-KR" sz="2400" b="1" dirty="0"/>
                  <a:t>N+1 </a:t>
                </a:r>
                <a:r>
                  <a:rPr lang="ko-KR" altLang="en-US" sz="2400" b="1" dirty="0"/>
                  <a:t>줄까지 각 회의의 정보가 주어지는데 이것은 공백을 사이에 두고 회의의 </a:t>
                </a:r>
                <a:r>
                  <a:rPr lang="ko-KR" altLang="en-US" sz="2400" b="1" dirty="0" err="1"/>
                  <a:t>시작시간과</a:t>
                </a:r>
                <a:r>
                  <a:rPr lang="ko-KR" altLang="en-US" sz="2400" b="1" dirty="0"/>
                  <a:t> 끝나는 시간이 주어진다</a:t>
                </a:r>
                <a:r>
                  <a:rPr lang="en-US" altLang="ko-KR" sz="2400" b="1" dirty="0"/>
                  <a:t>. </a:t>
                </a:r>
                <a:r>
                  <a:rPr lang="ko-KR" altLang="en-US" sz="2400" b="1" dirty="0"/>
                  <a:t>시작 시간과 끝나는 시간은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𝟑𝟏</m:t>
                        </m:r>
                      </m:sup>
                    </m:sSup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sz="2400" b="1" dirty="0"/>
                  <a:t>보다 작거나 같은 자연수 또는 </a:t>
                </a:r>
                <a:r>
                  <a:rPr lang="en-US" altLang="ko-KR" sz="2400" b="1" dirty="0"/>
                  <a:t>0</a:t>
                </a:r>
                <a:r>
                  <a:rPr lang="ko-KR" altLang="en-US" sz="2400" b="1" dirty="0"/>
                  <a:t>이다</a:t>
                </a:r>
                <a:r>
                  <a:rPr lang="en-US" altLang="ko-KR" sz="2400" b="1" dirty="0"/>
                  <a:t>.</a:t>
                </a:r>
                <a:endParaRPr lang="en-US" altLang="ko-KR" sz="2400" b="1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812802"/>
                <a:ext cx="11640457" cy="5632311"/>
              </a:xfrm>
              <a:prstGeom prst="rect">
                <a:avLst/>
              </a:prstGeom>
              <a:blipFill>
                <a:blip r:embed="rId3"/>
                <a:stretch>
                  <a:fillRect l="-838" r="-786" b="-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탐욕알고리즘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47014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124</Words>
  <Application>Microsoft Office PowerPoint</Application>
  <PresentationFormat>와이드스크린</PresentationFormat>
  <Paragraphs>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Cambria Math</vt:lpstr>
      <vt:lpstr>Times New Roman</vt:lpstr>
      <vt:lpstr>office 테마 - 1</vt:lpstr>
      <vt:lpstr>office 테마 - 2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107</cp:revision>
  <dcterms:created xsi:type="dcterms:W3CDTF">2019-08-20T09:53:04Z</dcterms:created>
  <dcterms:modified xsi:type="dcterms:W3CDTF">2021-11-18T04:49:18Z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