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0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1771764" y="2256882"/>
            <a:ext cx="864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다익스트라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수열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가 주어졌을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가장 긴 증가하는 부분 수열을 구하는 프로그램을 작성하시오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예를 </a:t>
            </a:r>
            <a:r>
              <a:rPr lang="ko-KR" altLang="en-US" sz="2400" b="1" dirty="0"/>
              <a:t>들어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수열 </a:t>
            </a:r>
            <a:r>
              <a:rPr lang="en-US" altLang="ko-KR" sz="2400" b="1" dirty="0"/>
              <a:t>A = {10, 20, 10, 30, 20, 50} </a:t>
            </a:r>
            <a:r>
              <a:rPr lang="ko-KR" altLang="en-US" sz="2400" b="1" dirty="0"/>
              <a:t>인 경우에 가장 긴 증가하는 부분 수열은 </a:t>
            </a:r>
            <a:r>
              <a:rPr lang="en-US" altLang="ko-KR" sz="2400" b="1" dirty="0"/>
              <a:t>A = {10, 20, 10, 30, 20, 50} </a:t>
            </a:r>
            <a:r>
              <a:rPr lang="ko-KR" altLang="en-US" sz="2400" b="1" dirty="0"/>
              <a:t>이고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길이는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이다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첫째 </a:t>
            </a:r>
            <a:r>
              <a:rPr lang="ko-KR" altLang="en-US" sz="2400" b="1" dirty="0"/>
              <a:t>줄에 수열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의 크기 </a:t>
            </a:r>
            <a:r>
              <a:rPr lang="en-US" altLang="ko-KR" sz="2400" b="1" dirty="0"/>
              <a:t>N (1 ≤ N ≤ 1,000)</a:t>
            </a:r>
            <a:r>
              <a:rPr lang="ko-KR" altLang="en-US" sz="2400" b="1" dirty="0"/>
              <a:t>이 주어진다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둘째 </a:t>
            </a:r>
            <a:r>
              <a:rPr lang="ko-KR" altLang="en-US" sz="2400" b="1" dirty="0"/>
              <a:t>줄에는 수열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를 이루고 있는 </a:t>
            </a:r>
            <a:r>
              <a:rPr lang="en-US" altLang="ko-KR" sz="2400" b="1" dirty="0"/>
              <a:t>Ai</a:t>
            </a:r>
            <a:r>
              <a:rPr lang="ko-KR" altLang="en-US" sz="2400" b="1" dirty="0"/>
              <a:t>가 주어진다</a:t>
            </a:r>
            <a:r>
              <a:rPr lang="en-US" altLang="ko-KR" sz="2400" b="1" dirty="0"/>
              <a:t>. (1 ≤ Ai ≤ 1,000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첫째 </a:t>
            </a:r>
            <a:r>
              <a:rPr lang="ko-KR" altLang="en-US" sz="2400" b="1" dirty="0"/>
              <a:t>줄에 수열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의 가장 긴 증가하는 부분 수열의 길이를 출력한다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둘째 </a:t>
            </a:r>
            <a:r>
              <a:rPr lang="ko-KR" altLang="en-US" sz="2400" b="1" dirty="0"/>
              <a:t>줄에는 가장 긴 증가하는 부분 수열을 출력한다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그러한 수열이 여러가지인 경우 아무거나 출력한다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다익스트라</a:t>
            </a:r>
            <a:r>
              <a:rPr lang="ko-KR" altLang="en-US" sz="3600" b="1" dirty="0" smtClean="0"/>
              <a:t> 알고리즘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701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139</Words>
  <Application>Microsoft Office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108</cp:revision>
  <dcterms:created xsi:type="dcterms:W3CDTF">2019-08-20T09:53:04Z</dcterms:created>
  <dcterms:modified xsi:type="dcterms:W3CDTF">2021-11-18T04:57:34Z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