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20" r:id="rId3"/>
    <p:sldId id="351" r:id="rId4"/>
    <p:sldId id="354" r:id="rId5"/>
    <p:sldId id="364" r:id="rId6"/>
    <p:sldId id="365" r:id="rId7"/>
    <p:sldId id="366" r:id="rId8"/>
    <p:sldId id="367" r:id="rId9"/>
    <p:sldId id="369" r:id="rId10"/>
    <p:sldId id="368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50" d="100"/>
          <a:sy n="50" d="100"/>
        </p:scale>
        <p:origin x="27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0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6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7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7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5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86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27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7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6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3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3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3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0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050957" y="2256882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크루스칼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Union-Find </a:t>
            </a:r>
            <a:r>
              <a:rPr lang="ko-KR" altLang="en-US" sz="2400" b="1" dirty="0"/>
              <a:t>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Disjoint </a:t>
            </a:r>
            <a:r>
              <a:rPr lang="en-US" altLang="ko-KR" sz="2400" b="1" dirty="0"/>
              <a:t>Set</a:t>
            </a:r>
            <a:r>
              <a:rPr lang="ko-KR" altLang="en-US" sz="2400" b="1" dirty="0"/>
              <a:t>을 표현할 때 사용하는 알고리즘으로 트리 구조를 활용하는 </a:t>
            </a:r>
            <a:r>
              <a:rPr lang="ko-KR" altLang="en-US" sz="2400" b="1" dirty="0" smtClean="0"/>
              <a:t>알고리즘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간단하게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노드들 중에 연결된 노드를 찾거나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노드들을 서로 연결할 때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합칠 때</a:t>
            </a:r>
            <a:r>
              <a:rPr lang="en-US" altLang="ko-KR" sz="2400" b="1" dirty="0"/>
              <a:t>) </a:t>
            </a:r>
            <a:r>
              <a:rPr lang="ko-KR" altLang="en-US" sz="2400" b="1" dirty="0" smtClean="0"/>
              <a:t>사용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Disjoint Set</a:t>
            </a:r>
            <a:r>
              <a:rPr lang="ko-KR" altLang="en-US" sz="2400" b="1" dirty="0"/>
              <a:t>이란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서로 </a:t>
            </a:r>
            <a:r>
              <a:rPr lang="ko-KR" altLang="en-US" sz="2400" b="1" dirty="0"/>
              <a:t>중복되지 않는 부분 집합들로 나눠진 원소들에 대한 정보를 저장하고 조작하는 </a:t>
            </a:r>
            <a:r>
              <a:rPr lang="ko-KR" altLang="en-US" sz="2400" b="1" dirty="0" smtClean="0"/>
              <a:t>자료구조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공통 </a:t>
            </a:r>
            <a:r>
              <a:rPr lang="ko-KR" altLang="en-US" sz="2400" b="1" dirty="0"/>
              <a:t>원소가 없는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서로소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상호 배타적인 부분 집합들로 나눠진 원소들에 대한 자료구조를 </a:t>
            </a:r>
            <a:r>
              <a:rPr lang="ko-KR" altLang="en-US" sz="2400" b="1" dirty="0" smtClean="0"/>
              <a:t>의미함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Disjoint </a:t>
            </a:r>
            <a:r>
              <a:rPr lang="en-US" altLang="ko-KR" sz="2400" b="1" dirty="0"/>
              <a:t>Set = </a:t>
            </a:r>
            <a:r>
              <a:rPr lang="ko-KR" altLang="en-US" sz="2400" b="1" dirty="0" err="1"/>
              <a:t>서로소</a:t>
            </a:r>
            <a:r>
              <a:rPr lang="ko-KR" altLang="en-US" sz="2400" b="1" dirty="0"/>
              <a:t> 집합 자료구조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8746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초기화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n </a:t>
            </a:r>
            <a:r>
              <a:rPr lang="ko-KR" altLang="en-US" sz="2400" b="1" dirty="0"/>
              <a:t>개의 원소가 개별 집합으로 이뤄지도록 </a:t>
            </a:r>
            <a:r>
              <a:rPr lang="ko-KR" altLang="en-US" sz="2400" b="1" dirty="0" smtClean="0"/>
              <a:t>초기화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7170" name="Picture 2" descr="https://www.fun-coding.org/00_Images/initial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94" y="2524481"/>
            <a:ext cx="6526519" cy="12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4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두 </a:t>
            </a:r>
            <a:r>
              <a:rPr lang="ko-KR" altLang="en-US" sz="2400" b="1" dirty="0"/>
              <a:t>개별 집합을 하나의 집합으로 합침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두 트리를 하나의 트리로 </a:t>
            </a:r>
            <a:r>
              <a:rPr lang="ko-KR" altLang="en-US" sz="2400" b="1" dirty="0" smtClean="0"/>
              <a:t>만듦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16" y="2606508"/>
            <a:ext cx="7744968" cy="2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4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Find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여러 </a:t>
            </a:r>
            <a:r>
              <a:rPr lang="ko-KR" altLang="en-US" sz="2400" b="1" dirty="0"/>
              <a:t>노드가 존재할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두 개의 노드를 선택해서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두 노드가 서로 같은 그래프에 속하는지 판별하기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각 그룹의 </a:t>
            </a:r>
            <a:r>
              <a:rPr lang="ko-KR" altLang="en-US" sz="2400" b="1" dirty="0" err="1"/>
              <a:t>최상단</a:t>
            </a:r>
            <a:r>
              <a:rPr lang="ko-KR" altLang="en-US" sz="2400" b="1" dirty="0"/>
              <a:t> 원소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루트 노드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</a:t>
            </a:r>
            <a:r>
              <a:rPr lang="ko-KR" altLang="en-US" sz="2400" b="1" dirty="0" smtClean="0"/>
              <a:t>확인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10242" name="Picture 2" descr="https://www.fun-coding.org/00_Images/find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4" y="3363876"/>
            <a:ext cx="7378593" cy="26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9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Union-Find </a:t>
            </a:r>
            <a:r>
              <a:rPr lang="ko-KR" altLang="en-US" sz="2400" b="1" dirty="0"/>
              <a:t>알고리즘의 고려할 점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Union </a:t>
            </a:r>
            <a:r>
              <a:rPr lang="ko-KR" altLang="en-US" sz="2400" b="1" dirty="0"/>
              <a:t>순서에 따라서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최악의 경우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리스트와 같은 형태가 될 수 있음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이 </a:t>
            </a:r>
            <a:r>
              <a:rPr lang="ko-KR" altLang="en-US" sz="2400" b="1" dirty="0"/>
              <a:t>때는 </a:t>
            </a:r>
            <a:r>
              <a:rPr lang="en-US" altLang="ko-KR" sz="2400" b="1" dirty="0"/>
              <a:t>Find/Union </a:t>
            </a:r>
            <a:r>
              <a:rPr lang="ko-KR" altLang="en-US" sz="2400" b="1" dirty="0"/>
              <a:t>시 </a:t>
            </a:r>
            <a:r>
              <a:rPr lang="ko-KR" altLang="en-US" sz="2400" b="1" dirty="0" err="1"/>
              <a:t>계산량이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O(N) </a:t>
            </a:r>
            <a:r>
              <a:rPr lang="ko-KR" altLang="en-US" sz="2400" b="1" dirty="0"/>
              <a:t>이 될 수 있으므로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문제를 해결하기 위해</a:t>
            </a:r>
            <a:r>
              <a:rPr lang="en-US" altLang="ko-KR" sz="2400" b="1" dirty="0"/>
              <a:t>, union-by-rank, path compression </a:t>
            </a:r>
            <a:r>
              <a:rPr lang="ko-KR" altLang="en-US" sz="2400" b="1" dirty="0"/>
              <a:t>기법을 사용함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12290" name="Picture 2" descr="https://www.fun-coding.org/00_Images/worst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5" y="3261045"/>
            <a:ext cx="2755165" cy="32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87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union-by-rank </a:t>
            </a:r>
            <a:r>
              <a:rPr lang="ko-KR" altLang="en-US" sz="2400" b="1" dirty="0" smtClean="0"/>
              <a:t>기법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각 </a:t>
            </a:r>
            <a:r>
              <a:rPr lang="ko-KR" altLang="en-US" sz="2400" b="1" dirty="0"/>
              <a:t>트리에 대해 높이</a:t>
            </a:r>
            <a:r>
              <a:rPr lang="en-US" altLang="ko-KR" sz="2400" b="1" dirty="0"/>
              <a:t>(rank)</a:t>
            </a:r>
            <a:r>
              <a:rPr lang="ko-KR" altLang="en-US" sz="2400" b="1" dirty="0"/>
              <a:t>를 기억해 두고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Union</a:t>
            </a:r>
            <a:r>
              <a:rPr lang="ko-KR" altLang="en-US" sz="2400" b="1" dirty="0" smtClean="0"/>
              <a:t>시 두 트리의 높이</a:t>
            </a:r>
            <a:r>
              <a:rPr lang="en-US" altLang="ko-KR" sz="2400" b="1" dirty="0" smtClean="0"/>
              <a:t>(rank)</a:t>
            </a:r>
            <a:r>
              <a:rPr lang="ko-KR" altLang="en-US" sz="2400" b="1" dirty="0" smtClean="0"/>
              <a:t>가 다르면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높이가 작은 트리를 높이가 큰 트리에 붙임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높이가 큰 트리의 루트 노드가 합친 집합의 루트 노드가 되게 함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13314" name="Picture 2" descr="https://www.fun-coding.org/00_Images/unionbyrank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" y="3523751"/>
            <a:ext cx="11274136" cy="2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3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union-by-rank </a:t>
            </a:r>
            <a:r>
              <a:rPr lang="ko-KR" altLang="en-US" sz="2400" b="1" dirty="0" smtClean="0"/>
              <a:t>기법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각 </a:t>
            </a:r>
            <a:r>
              <a:rPr lang="ko-KR" altLang="en-US" sz="2400" b="1" dirty="0"/>
              <a:t>트리에 대해 높이</a:t>
            </a:r>
            <a:r>
              <a:rPr lang="en-US" altLang="ko-KR" sz="2400" b="1" dirty="0"/>
              <a:t>(rank)</a:t>
            </a:r>
            <a:r>
              <a:rPr lang="ko-KR" altLang="en-US" sz="2400" b="1" dirty="0"/>
              <a:t>를 기억해 두고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높이가 </a:t>
            </a:r>
            <a:r>
              <a:rPr lang="en-US" altLang="ko-KR" sz="2400" b="1" dirty="0"/>
              <a:t>h - 1 </a:t>
            </a:r>
            <a:r>
              <a:rPr lang="ko-KR" altLang="en-US" sz="2400" b="1" dirty="0"/>
              <a:t>인 두 개의 트리를 합칠 때는 한 쪽의 트리 높이를 </a:t>
            </a:r>
            <a:r>
              <a:rPr lang="en-US" altLang="ko-KR" sz="2400" b="1" dirty="0"/>
              <a:t>1 </a:t>
            </a:r>
            <a:r>
              <a:rPr lang="ko-KR" altLang="en-US" sz="2400" b="1" dirty="0"/>
              <a:t>증가시켜주고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다른 쪽의 트리를 해당 트리에 붙여줌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14338" name="Picture 2" descr="https://www.fun-coding.org/00_Images/unionbyranksame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2" y="3622879"/>
            <a:ext cx="11822637" cy="27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69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union-by-rank </a:t>
            </a:r>
            <a:r>
              <a:rPr lang="ko-KR" altLang="en-US" sz="2400" b="1" dirty="0" smtClean="0"/>
              <a:t>기법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/>
              <a:t>초기화시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모든 원소는 높이</a:t>
            </a:r>
            <a:r>
              <a:rPr lang="en-US" altLang="ko-KR" sz="2400" b="1" dirty="0"/>
              <a:t>(rank) 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인 개별 집합인 상태에서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하나씩 원소를 합칠 때</a:t>
            </a:r>
            <a:r>
              <a:rPr lang="en-US" altLang="ko-KR" sz="2400" b="1" dirty="0"/>
              <a:t>, union-by-rank </a:t>
            </a:r>
            <a:r>
              <a:rPr lang="ko-KR" altLang="en-US" sz="2400" b="1" dirty="0"/>
              <a:t>기법을 사용한다면</a:t>
            </a:r>
            <a:r>
              <a:rPr lang="en-US" altLang="ko-KR" sz="2400" b="1" dirty="0"/>
              <a:t>,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높이가 </a:t>
            </a:r>
            <a:r>
              <a:rPr lang="en-US" altLang="ko-KR" sz="2400" b="1" dirty="0"/>
              <a:t>h </a:t>
            </a:r>
            <a:r>
              <a:rPr lang="ko-KR" altLang="en-US" sz="2400" b="1" dirty="0"/>
              <a:t>인 트리가 만들어지려면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높이가 </a:t>
            </a:r>
            <a:r>
              <a:rPr lang="en-US" altLang="ko-KR" sz="2400" b="1" dirty="0"/>
              <a:t>h - 1 </a:t>
            </a:r>
            <a:r>
              <a:rPr lang="ko-KR" altLang="en-US" sz="2400" b="1" dirty="0"/>
              <a:t>인 두 개의 트리가 합쳐져야 함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높이가 </a:t>
            </a:r>
            <a:r>
              <a:rPr lang="en-US" altLang="ko-KR" sz="2400" b="1" dirty="0"/>
              <a:t>h - 1 </a:t>
            </a:r>
            <a:r>
              <a:rPr lang="ko-KR" altLang="en-US" sz="2400" b="1" dirty="0"/>
              <a:t>인 트리를 만들기 위해 최소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개의 원소가 필요하다면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높이가 </a:t>
            </a:r>
            <a:r>
              <a:rPr lang="en-US" altLang="ko-KR" sz="2400" b="1" dirty="0"/>
              <a:t>h </a:t>
            </a:r>
            <a:r>
              <a:rPr lang="ko-KR" altLang="en-US" sz="2400" b="1" dirty="0"/>
              <a:t>인 트리가 만들어지기 위해서는 최소 </a:t>
            </a:r>
            <a:r>
              <a:rPr lang="en-US" altLang="ko-KR" sz="2400" b="1" dirty="0"/>
              <a:t>2n</a:t>
            </a:r>
            <a:r>
              <a:rPr lang="ko-KR" altLang="en-US" sz="2400" b="1" dirty="0"/>
              <a:t>개의 원소가 필요함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따라서 </a:t>
            </a:r>
            <a:r>
              <a:rPr lang="en-US" altLang="ko-KR" sz="2400" b="1" dirty="0"/>
              <a:t>union-by-rank </a:t>
            </a:r>
            <a:r>
              <a:rPr lang="ko-KR" altLang="en-US" sz="2400" b="1" dirty="0"/>
              <a:t>기법을 사용하면</a:t>
            </a:r>
            <a:r>
              <a:rPr lang="en-US" altLang="ko-KR" sz="2400" b="1" dirty="0"/>
              <a:t>, union/find </a:t>
            </a:r>
            <a:r>
              <a:rPr lang="ko-KR" altLang="en-US" sz="2400" b="1" dirty="0"/>
              <a:t>연산의 시간복잡도는 </a:t>
            </a:r>
            <a:r>
              <a:rPr lang="en-US" altLang="ko-KR" sz="2400" b="1" dirty="0"/>
              <a:t>O(N) </a:t>
            </a:r>
            <a:r>
              <a:rPr lang="ko-KR" altLang="en-US" sz="2400" b="1" dirty="0"/>
              <a:t>이 아닌</a:t>
            </a:r>
            <a:r>
              <a:rPr lang="en-US" altLang="ko-KR" sz="2400" b="1" dirty="0"/>
              <a:t>,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𝑙𝑜𝑔𝑁</a:t>
            </a:r>
            <a:r>
              <a:rPr lang="en-US" altLang="ko-KR" sz="2400" b="1" dirty="0"/>
              <a:t>)  </a:t>
            </a:r>
            <a:r>
              <a:rPr lang="ko-KR" altLang="en-US" sz="2400" b="1" dirty="0"/>
              <a:t>로 낮출 수 있음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541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path </a:t>
            </a:r>
            <a:r>
              <a:rPr lang="en-US" altLang="ko-KR" sz="2400" b="1" dirty="0" smtClean="0"/>
              <a:t>compression</a:t>
            </a:r>
            <a:endParaRPr lang="ko-KR" altLang="en-US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Find</a:t>
            </a:r>
            <a:r>
              <a:rPr lang="ko-KR" altLang="en-US" sz="2400" b="1" dirty="0" smtClean="0"/>
              <a:t>를 실행한 노드에서 거쳐간 노드를 루트에 다이렉트로 연결하는 기법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Find</a:t>
            </a:r>
            <a:r>
              <a:rPr lang="ko-KR" altLang="en-US" sz="2400" b="1" dirty="0"/>
              <a:t>를 실행한 노드는 이후부터는 루트 노드를 한번에 알 수 있음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15362" name="Picture 2" descr="https://www.fun-coding.org/00_Images/pathcompression_findun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895599"/>
            <a:ext cx="55911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9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시간복잡도</a:t>
            </a:r>
            <a:endParaRPr lang="ko-KR" altLang="en-US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/>
              <a:t>크루스컬</a:t>
            </a:r>
            <a:r>
              <a:rPr lang="ko-KR" altLang="en-US" sz="2400" b="1" dirty="0"/>
              <a:t> 알고리즘의 시간 복잡도는 </a:t>
            </a:r>
            <a:r>
              <a:rPr lang="en-US" altLang="ko-KR" sz="2400" b="1" dirty="0"/>
              <a:t>O(E log 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다음 단계에서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간선을 비용 기준으로 정렬하는 시간에 </a:t>
            </a:r>
            <a:r>
              <a:rPr lang="ko-KR" altLang="en-US" sz="2400" b="1" dirty="0" smtClean="0"/>
              <a:t>좌우됨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모든 정점을 독립적인 집합으로 만든다</a:t>
            </a:r>
            <a:r>
              <a:rPr lang="en-US" altLang="ko-KR" sz="24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모든 간선을 비용을 기준으로 정렬하고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비용이 작은 간선부터 양 끝의 두 정점을 비교한다</a:t>
            </a:r>
            <a:r>
              <a:rPr lang="en-US" altLang="ko-KR" sz="24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/>
              <a:t>퀵소트를</a:t>
            </a:r>
            <a:r>
              <a:rPr lang="ko-KR" altLang="en-US" sz="2400" b="1" dirty="0"/>
              <a:t> 사용한다면 시간 복잡도는 </a:t>
            </a:r>
            <a:r>
              <a:rPr lang="en-US" altLang="ko-KR" sz="2400" b="1" dirty="0"/>
              <a:t>O(n log n) </a:t>
            </a:r>
            <a:r>
              <a:rPr lang="ko-KR" altLang="en-US" sz="2400" b="1" dirty="0"/>
              <a:t>이며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간선이 </a:t>
            </a:r>
            <a:r>
              <a:rPr lang="en-US" altLang="ko-KR" sz="2400" b="1" dirty="0"/>
              <a:t>n </a:t>
            </a:r>
            <a:r>
              <a:rPr lang="ko-KR" altLang="en-US" sz="2400" b="1" dirty="0"/>
              <a:t>이므로 </a:t>
            </a:r>
            <a:r>
              <a:rPr lang="en-US" altLang="ko-KR" sz="2400" b="1" dirty="0"/>
              <a:t>O(E log 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두 정점의 최상위 정점을 확인하고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서로 다를 경우 두 정점을 연결한다</a:t>
            </a:r>
            <a:r>
              <a:rPr lang="en-US" altLang="ko-KR" sz="2400" b="1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union-by-rank 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path compression </a:t>
            </a:r>
            <a:r>
              <a:rPr lang="ko-KR" altLang="en-US" sz="2400" b="1" dirty="0"/>
              <a:t>기법 사용시 시간 복잡도가 결국 </a:t>
            </a:r>
            <a:r>
              <a:rPr lang="ko-KR" altLang="en-US" sz="2400" b="1" dirty="0" err="1"/>
              <a:t>상수값에</a:t>
            </a:r>
            <a:r>
              <a:rPr lang="ko-KR" altLang="en-US" sz="2400" b="1" dirty="0"/>
              <a:t> 가까움</a:t>
            </a:r>
            <a:r>
              <a:rPr lang="en-US" altLang="ko-KR" sz="2400" b="1" dirty="0"/>
              <a:t>, O(1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6344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Spanning Tree, </a:t>
            </a:r>
            <a:r>
              <a:rPr lang="ko-KR" altLang="en-US" sz="2400" b="1" dirty="0"/>
              <a:t>또는 신장 트리 라고 불리움 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Spanning </a:t>
            </a:r>
            <a:r>
              <a:rPr lang="en-US" altLang="ko-KR" sz="2400" b="1" dirty="0"/>
              <a:t>Tree</a:t>
            </a:r>
            <a:r>
              <a:rPr lang="ko-KR" altLang="en-US" sz="2400" b="1" dirty="0"/>
              <a:t>가 보다 자연스러워 </a:t>
            </a:r>
            <a:r>
              <a:rPr lang="ko-KR" altLang="en-US" sz="2400" b="1" dirty="0" smtClean="0"/>
              <a:t>보임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원래의 </a:t>
            </a:r>
            <a:r>
              <a:rPr lang="ko-KR" altLang="en-US" sz="2400" b="1" dirty="0"/>
              <a:t>그래프의 모든 노드가 연결되어 있으면서 트리의 속성을 만족하는 </a:t>
            </a:r>
            <a:r>
              <a:rPr lang="ko-KR" altLang="en-US" sz="2400" b="1" dirty="0" smtClean="0"/>
              <a:t>그래프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신장 </a:t>
            </a:r>
            <a:r>
              <a:rPr lang="ko-KR" altLang="en-US" sz="3600" b="1" dirty="0" err="1" smtClean="0"/>
              <a:t>트리란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신장 트리의 조건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본래의 </a:t>
            </a:r>
            <a:r>
              <a:rPr lang="ko-KR" altLang="en-US" sz="2400" b="1" dirty="0"/>
              <a:t>그래프의 모든 노드를 포함해야 </a:t>
            </a:r>
            <a:r>
              <a:rPr lang="ko-KR" altLang="en-US" sz="2400" b="1" dirty="0" smtClean="0"/>
              <a:t>함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모든 </a:t>
            </a:r>
            <a:r>
              <a:rPr lang="ko-KR" altLang="en-US" sz="2400" b="1" dirty="0"/>
              <a:t>노드가 서로 </a:t>
            </a:r>
            <a:r>
              <a:rPr lang="ko-KR" altLang="en-US" sz="2400" b="1" dirty="0" smtClean="0"/>
              <a:t>연결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트리의 </a:t>
            </a:r>
            <a:r>
              <a:rPr lang="ko-KR" altLang="en-US" sz="2400" b="1" dirty="0"/>
              <a:t>속성을 만족시킴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사이클이 존재하지 않음</a:t>
            </a:r>
            <a:r>
              <a:rPr lang="en-US" altLang="ko-KR" sz="2400" b="1" dirty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신장 </a:t>
            </a:r>
            <a:r>
              <a:rPr lang="ko-KR" altLang="en-US" sz="3600" b="1" dirty="0" err="1" smtClean="0"/>
              <a:t>트리란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spanning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0" y="3278822"/>
            <a:ext cx="8075021" cy="33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9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최소 신장 트리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Minimum </a:t>
            </a:r>
            <a:r>
              <a:rPr lang="en-US" altLang="ko-KR" sz="2400" b="1" dirty="0"/>
              <a:t>Spanning Tree, MST </a:t>
            </a:r>
            <a:r>
              <a:rPr lang="ko-KR" altLang="en-US" sz="2400" b="1" dirty="0"/>
              <a:t>라고 </a:t>
            </a:r>
            <a:r>
              <a:rPr lang="ko-KR" altLang="en-US" sz="2400" b="1" dirty="0" smtClean="0"/>
              <a:t>불리움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가능한 </a:t>
            </a:r>
            <a:r>
              <a:rPr lang="en-US" altLang="ko-KR" sz="2400" b="1" dirty="0"/>
              <a:t>Spanning Tree </a:t>
            </a:r>
            <a:r>
              <a:rPr lang="ko-KR" altLang="en-US" sz="2400" b="1" dirty="0"/>
              <a:t>중에서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간선의 가중치 합이 최소인 </a:t>
            </a:r>
            <a:r>
              <a:rPr lang="en-US" altLang="ko-KR" sz="2400" b="1" dirty="0"/>
              <a:t>Spanning Tree</a:t>
            </a:r>
            <a:r>
              <a:rPr lang="ko-KR" altLang="en-US" sz="2400" b="1" dirty="0"/>
              <a:t>를 지칭함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신장 </a:t>
            </a:r>
            <a:r>
              <a:rPr lang="ko-KR" altLang="en-US" sz="3600" b="1" dirty="0" err="1" smtClean="0"/>
              <a:t>트리란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m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34" y="3263333"/>
            <a:ext cx="6197333" cy="32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3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최소 신장 트리 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그래프에서 </a:t>
            </a:r>
            <a:r>
              <a:rPr lang="ko-KR" altLang="en-US" sz="2400" b="1" dirty="0"/>
              <a:t>최소 신장 트리를 찾을 수 있는 알고리즘이 </a:t>
            </a:r>
            <a:r>
              <a:rPr lang="ko-KR" altLang="en-US" sz="2400" b="1" dirty="0" smtClean="0"/>
              <a:t>존재함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대표적인 </a:t>
            </a:r>
            <a:r>
              <a:rPr lang="ko-KR" altLang="en-US" sz="2400" b="1" dirty="0"/>
              <a:t>최소 신장 트리 </a:t>
            </a:r>
            <a:r>
              <a:rPr lang="ko-KR" altLang="en-US" sz="2400" b="1" dirty="0" smtClean="0"/>
              <a:t>알고리즘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/>
              <a:t>Kruskal’s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algorithm (</a:t>
            </a:r>
            <a:r>
              <a:rPr lang="ko-KR" altLang="en-US" sz="2400" b="1" dirty="0" err="1"/>
              <a:t>크루스칼</a:t>
            </a:r>
            <a:r>
              <a:rPr lang="ko-KR" altLang="en-US" sz="2400" b="1" dirty="0"/>
              <a:t> 알고리즘</a:t>
            </a:r>
            <a:r>
              <a:rPr lang="en-US" altLang="ko-KR" sz="2400" b="1" dirty="0"/>
              <a:t>), Prim's algorithm (</a:t>
            </a:r>
            <a:r>
              <a:rPr lang="ko-KR" altLang="en-US" sz="2400" b="1" dirty="0" err="1"/>
              <a:t>프림</a:t>
            </a:r>
            <a:r>
              <a:rPr lang="ko-KR" altLang="en-US" sz="2400" b="1" dirty="0"/>
              <a:t> 알고리즘</a:t>
            </a:r>
            <a:r>
              <a:rPr lang="en-US" altLang="ko-KR" sz="2400" b="1" dirty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신장 </a:t>
            </a:r>
            <a:r>
              <a:rPr lang="ko-KR" altLang="en-US" sz="3600" b="1" dirty="0" err="1" smtClean="0"/>
              <a:t>트리란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267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크루스칼</a:t>
            </a:r>
            <a:r>
              <a:rPr lang="ko-KR" altLang="en-US" sz="2400" b="1" dirty="0"/>
              <a:t> 알고리즘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Kruskal's</a:t>
            </a:r>
            <a:r>
              <a:rPr lang="en-US" altLang="ko-KR" sz="2400" b="1" dirty="0"/>
              <a:t> algorithm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모든 </a:t>
            </a:r>
            <a:r>
              <a:rPr lang="ko-KR" altLang="en-US" sz="2400" b="1" dirty="0"/>
              <a:t>정점을 독립적인 집합으로 만든다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모든 </a:t>
            </a:r>
            <a:r>
              <a:rPr lang="ko-KR" altLang="en-US" sz="2400" b="1" dirty="0"/>
              <a:t>간선을 비용을 기준으로 정렬하고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비용이 작은 간선부터 양 끝의 두 정점을 비교한다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두 </a:t>
            </a:r>
            <a:r>
              <a:rPr lang="ko-KR" altLang="en-US" sz="2400" b="1" dirty="0"/>
              <a:t>정점의 최상위 정점을 확인하고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서로 다를 경우 두 정점을 연결한다</a:t>
            </a:r>
            <a:r>
              <a:rPr lang="en-US" altLang="ko-KR" sz="2400" b="1" dirty="0"/>
              <a:t>. (</a:t>
            </a:r>
            <a:r>
              <a:rPr lang="ko-KR" altLang="en-US" sz="2400" b="1" dirty="0"/>
              <a:t>최소 신장 트리는 사이클이 없으므로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사이클이 생기지 않도록 하는 것임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탐욕 </a:t>
            </a:r>
            <a:r>
              <a:rPr lang="ko-KR" altLang="en-US" sz="2400" b="1" dirty="0"/>
              <a:t>알고리즘을 기초로 하고 있음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당장 눈 앞의 최소 비용을 선택해서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결과적으로 최적의 솔루션을 찾음</a:t>
            </a:r>
            <a:r>
              <a:rPr lang="en-US" altLang="ko-KR" sz="2400" b="1" dirty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175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크루스칼</a:t>
            </a:r>
            <a:r>
              <a:rPr lang="ko-KR" altLang="en-US" sz="2400" b="1" dirty="0"/>
              <a:t> 알고리즘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Kruskal's</a:t>
            </a:r>
            <a:r>
              <a:rPr lang="en-US" altLang="ko-KR" sz="2400" b="1" dirty="0"/>
              <a:t> algorithm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52" y="1615341"/>
            <a:ext cx="6856294" cy="499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916737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크루스칼</a:t>
            </a:r>
            <a:r>
              <a:rPr lang="ko-KR" altLang="en-US" sz="2400" b="1" dirty="0"/>
              <a:t> 알고리즘 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Kruskal's</a:t>
            </a:r>
            <a:r>
              <a:rPr lang="en-US" altLang="ko-KR" sz="2400" b="1" dirty="0"/>
              <a:t> algorithm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07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크루스칼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Kruskal's</a:t>
            </a:r>
            <a:r>
              <a:rPr lang="en-US" altLang="ko-KR" sz="3600" b="1" dirty="0"/>
              <a:t> algorithm)</a:t>
            </a:r>
            <a:endParaRPr lang="ko-KR" altLang="en-US" sz="3600" b="1" dirty="0"/>
          </a:p>
        </p:txBody>
      </p:sp>
      <p:pic>
        <p:nvPicPr>
          <p:cNvPr id="4098" name="Picture 2" descr="https://www.fun-coding.org/00_Images/kruscal_interna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26" y="1620104"/>
            <a:ext cx="8660348" cy="49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814</Words>
  <Application>Microsoft Office PowerPoint</Application>
  <PresentationFormat>와이드스크린</PresentationFormat>
  <Paragraphs>90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112</cp:revision>
  <dcterms:created xsi:type="dcterms:W3CDTF">2019-08-20T09:53:04Z</dcterms:created>
  <dcterms:modified xsi:type="dcterms:W3CDTF">2021-11-07T02:46:35Z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