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20" r:id="rId3"/>
    <p:sldId id="34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0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125226" y="2256882"/>
            <a:ext cx="7941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크루스칼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r>
              <a:rPr lang="en-US" altLang="ko-KR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n(1≤n≤1,000)</a:t>
            </a:r>
            <a:r>
              <a:rPr lang="ko-KR" altLang="en-US" sz="2400" b="1" dirty="0"/>
              <a:t>개의 도시가 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그리고 한 도시에서 출발하여 다른 도시에 도착하는 </a:t>
            </a:r>
            <a:r>
              <a:rPr lang="en-US" altLang="ko-KR" sz="2400" b="1" dirty="0"/>
              <a:t>m(1≤m≤100,000)</a:t>
            </a:r>
            <a:r>
              <a:rPr lang="ko-KR" altLang="en-US" sz="2400" b="1" dirty="0"/>
              <a:t>개의 버스가 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우리는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번째 도시에서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번째 도시까지 가는데 드는 버스 비용을 최소화 시키려고 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그러면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번째 도시에서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번째 도시 까지 가는데 드는 </a:t>
            </a:r>
            <a:r>
              <a:rPr lang="ko-KR" altLang="en-US" sz="2400" b="1" dirty="0" smtClean="0"/>
              <a:t>최소 비용과 </a:t>
            </a:r>
            <a:r>
              <a:rPr lang="ko-KR" altLang="en-US" sz="2400" b="1" dirty="0"/>
              <a:t>경로를 출력하여라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항상 시작점에서 도착점으로의 경로가 </a:t>
            </a:r>
            <a:r>
              <a:rPr lang="ko-KR" altLang="en-US" sz="2400" b="1" dirty="0" smtClean="0"/>
              <a:t>존재한다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첫째 </a:t>
            </a:r>
            <a:r>
              <a:rPr lang="ko-KR" altLang="en-US" sz="2400" b="1" dirty="0"/>
              <a:t>줄에 도시의 개수 </a:t>
            </a:r>
            <a:r>
              <a:rPr lang="en-US" altLang="ko-KR" sz="2400" b="1" dirty="0"/>
              <a:t>n(1≤n≤1,000)</a:t>
            </a:r>
            <a:r>
              <a:rPr lang="ko-KR" altLang="en-US" sz="2400" b="1" dirty="0"/>
              <a:t>이 주어지고 둘째 줄에는 버스의 개수 </a:t>
            </a:r>
            <a:r>
              <a:rPr lang="en-US" altLang="ko-KR" sz="2400" b="1" dirty="0"/>
              <a:t>m(1≤m≤100,000)</a:t>
            </a:r>
            <a:r>
              <a:rPr lang="ko-KR" altLang="en-US" sz="2400" b="1" dirty="0"/>
              <a:t>이 주어진다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그리고 셋째 줄부터 </a:t>
            </a:r>
            <a:r>
              <a:rPr lang="en-US" altLang="ko-KR" sz="2400" b="1" dirty="0"/>
              <a:t>m+2</a:t>
            </a:r>
            <a:r>
              <a:rPr lang="ko-KR" altLang="en-US" sz="2400" b="1" dirty="0"/>
              <a:t>줄까지 다음과 같은 버스의 정보가 주어진다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먼저 처음에는 그 버스의 출발 도시의 번호가 주어진다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그리고 그 다음에는 도착지의 도시 번호가 주어지고 또 그 버스 비용이 주어진다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버스 비용은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보다 크거나 같고</a:t>
            </a:r>
            <a:r>
              <a:rPr lang="en-US" altLang="ko-KR" sz="2400" b="1" dirty="0"/>
              <a:t>, 100,000</a:t>
            </a:r>
            <a:r>
              <a:rPr lang="ko-KR" altLang="en-US" sz="2400" b="1" dirty="0"/>
              <a:t>보다 작은 정수이다</a:t>
            </a:r>
            <a:r>
              <a:rPr lang="en-US" altLang="ko-KR" sz="2400" b="1" dirty="0" smtClean="0"/>
              <a:t>. 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 smtClean="0"/>
              <a:t>크루스칼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알고리즘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7014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145</Words>
  <Application>Microsoft Office PowerPoint</Application>
  <PresentationFormat>와이드스크린</PresentationFormat>
  <Paragraphs>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110</cp:revision>
  <dcterms:created xsi:type="dcterms:W3CDTF">2019-08-20T09:53:04Z</dcterms:created>
  <dcterms:modified xsi:type="dcterms:W3CDTF">2021-11-18T04:58:57Z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