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20" r:id="rId3"/>
    <p:sldId id="347" r:id="rId4"/>
    <p:sldId id="34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0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832151" y="2256882"/>
            <a:ext cx="6527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크림 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상근이는 겨울방학을 맞아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개국을 여행하면서 자아를 찾기로 마음먹었다</a:t>
            </a:r>
            <a:r>
              <a:rPr lang="en-US" altLang="ko-KR" sz="24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하지만 </a:t>
            </a:r>
            <a:r>
              <a:rPr lang="ko-KR" altLang="en-US" sz="2400" b="1" dirty="0"/>
              <a:t>상근이는 새로운 비행기를 무서워하기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최대한 적은 종류의 비행기를 타고 국가들을 이동하려고 한다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이번 </a:t>
            </a:r>
            <a:r>
              <a:rPr lang="ko-KR" altLang="en-US" sz="2400" b="1" dirty="0"/>
              <a:t>방학 동안의 비행 스케줄이 주어졌을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상근이가 가장 적은 종류의 비행기를 타고 모든 국가들을 여행할 수 있도록 도와주자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상근이가 </a:t>
            </a:r>
            <a:r>
              <a:rPr lang="ko-KR" altLang="en-US" sz="2400" b="1" dirty="0"/>
              <a:t>한 국가에서 다른 국가로 이동할 때 다른 국가를 거쳐 가도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심지어 이미 방문한 국가라도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된다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크림 </a:t>
            </a:r>
            <a:r>
              <a:rPr lang="ko-KR" altLang="en-US" sz="3600" b="1" dirty="0" smtClean="0"/>
              <a:t>알고리즘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701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 </a:t>
            </a:r>
            <a:r>
              <a:rPr lang="ko-KR" altLang="en-US" sz="2400" b="1" dirty="0"/>
              <a:t>번째 줄에는 테스트 케이스의 수 </a:t>
            </a:r>
            <a:r>
              <a:rPr lang="en-US" altLang="ko-KR" sz="2400" b="1" dirty="0"/>
              <a:t>T(T ≤ 100)</a:t>
            </a:r>
            <a:r>
              <a:rPr lang="ko-KR" altLang="en-US" sz="2400" b="1" dirty="0"/>
              <a:t>가 주어지고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각 </a:t>
            </a:r>
            <a:r>
              <a:rPr lang="ko-KR" altLang="en-US" sz="2400" b="1" dirty="0"/>
              <a:t>테스트 </a:t>
            </a:r>
            <a:r>
              <a:rPr lang="ko-KR" altLang="en-US" sz="2400" b="1" dirty="0" err="1"/>
              <a:t>케이스마다</a:t>
            </a:r>
            <a:r>
              <a:rPr lang="ko-KR" altLang="en-US" sz="2400" b="1" dirty="0"/>
              <a:t> 다음과 같은 정보가 주어진다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 </a:t>
            </a:r>
            <a:r>
              <a:rPr lang="ko-KR" altLang="en-US" sz="2400" b="1" dirty="0"/>
              <a:t>번째 줄에는 국가의 수 </a:t>
            </a:r>
            <a:r>
              <a:rPr lang="en-US" altLang="ko-KR" sz="2400" b="1" dirty="0"/>
              <a:t>N(2 ≤ N ≤ 1 000)</a:t>
            </a:r>
            <a:r>
              <a:rPr lang="ko-KR" altLang="en-US" sz="2400" b="1" dirty="0"/>
              <a:t>과 비행기의 종류 </a:t>
            </a:r>
            <a:r>
              <a:rPr lang="en-US" altLang="ko-KR" sz="2400" b="1" dirty="0"/>
              <a:t>M(1 ≤ M ≤ 10 000) </a:t>
            </a:r>
            <a:r>
              <a:rPr lang="ko-KR" altLang="en-US" sz="2400" b="1" dirty="0"/>
              <a:t>가 주어진다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이후 </a:t>
            </a:r>
            <a:r>
              <a:rPr lang="en-US" altLang="ko-KR" sz="2400" b="1" dirty="0"/>
              <a:t>M</a:t>
            </a:r>
            <a:r>
              <a:rPr lang="ko-KR" altLang="en-US" sz="2400" b="1" dirty="0"/>
              <a:t>개의 줄에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 </a:t>
            </a:r>
            <a:r>
              <a:rPr lang="ko-KR" altLang="en-US" sz="2400" b="1" dirty="0"/>
              <a:t>쌍들이 입력된다</a:t>
            </a:r>
            <a:r>
              <a:rPr lang="en-US" altLang="ko-KR" sz="2400" b="1" dirty="0"/>
              <a:t>. 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를 왕복하는 비행기가 있다는 것을 의미한다</a:t>
            </a:r>
            <a:r>
              <a:rPr lang="en-US" altLang="ko-KR" sz="2400" b="1" dirty="0"/>
              <a:t>. (1 ≤ a, b ≤ n; a ≠ b) 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주어지는 </a:t>
            </a:r>
            <a:r>
              <a:rPr lang="ko-KR" altLang="en-US" sz="2400" b="1" dirty="0"/>
              <a:t>비행 스케줄은 항상 연결 그래프를 이룬다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크림 </a:t>
            </a:r>
            <a:r>
              <a:rPr lang="ko-KR" altLang="en-US" sz="3600" b="1" dirty="0" smtClean="0"/>
              <a:t>알고리즘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244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170</Words>
  <Application>Microsoft Office PowerPoint</Application>
  <PresentationFormat>와이드스크린</PresentationFormat>
  <Paragraphs>13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111</cp:revision>
  <dcterms:created xsi:type="dcterms:W3CDTF">2019-08-20T09:53:04Z</dcterms:created>
  <dcterms:modified xsi:type="dcterms:W3CDTF">2021-11-18T05:00:38Z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