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20" r:id="rId3"/>
    <p:sldId id="351" r:id="rId4"/>
    <p:sldId id="354" r:id="rId5"/>
    <p:sldId id="355" r:id="rId6"/>
    <p:sldId id="356" r:id="rId7"/>
    <p:sldId id="357" r:id="rId8"/>
    <p:sldId id="358" r:id="rId9"/>
    <p:sldId id="359" r:id="rId10"/>
    <p:sldId id="3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33" d="100"/>
          <a:sy n="33" d="100"/>
        </p:scale>
        <p:origin x="347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0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3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0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9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757882" y="2256882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백트래킹 기법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백트래킹 </a:t>
            </a:r>
            <a:r>
              <a:rPr lang="en-US" altLang="ko-KR" sz="2400" b="1" dirty="0"/>
              <a:t>(backtracking) </a:t>
            </a:r>
            <a:r>
              <a:rPr lang="ko-KR" altLang="en-US" sz="2400" b="1" dirty="0"/>
              <a:t>또는 퇴각 검색 </a:t>
            </a:r>
            <a:r>
              <a:rPr lang="en-US" altLang="ko-KR" sz="2400" b="1" dirty="0"/>
              <a:t>(backtrack)</a:t>
            </a:r>
            <a:r>
              <a:rPr lang="ko-KR" altLang="en-US" sz="2400" b="1" dirty="0"/>
              <a:t>으로 부름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제약 </a:t>
            </a:r>
            <a:r>
              <a:rPr lang="ko-KR" altLang="en-US" sz="2400" b="1" dirty="0"/>
              <a:t>조건 만족 문제 </a:t>
            </a:r>
            <a:r>
              <a:rPr lang="en-US" altLang="ko-KR" sz="2400" b="1" dirty="0"/>
              <a:t>(Constraint Satisfaction Problem) </a:t>
            </a:r>
            <a:r>
              <a:rPr lang="ko-KR" altLang="en-US" sz="2400" b="1" dirty="0"/>
              <a:t>에서 해를 찾기 위한 </a:t>
            </a:r>
            <a:r>
              <a:rPr lang="ko-KR" altLang="en-US" sz="2400" b="1" dirty="0" smtClean="0"/>
              <a:t>전략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해를 </a:t>
            </a:r>
            <a:r>
              <a:rPr lang="ko-KR" altLang="en-US" sz="2400" b="1" dirty="0"/>
              <a:t>찾기 위해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후보군에</a:t>
            </a:r>
            <a:r>
              <a:rPr lang="ko-KR" altLang="en-US" sz="2400" b="1" dirty="0"/>
              <a:t> 제약 조건을 점진적으로 체크하다가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</a:t>
            </a:r>
            <a:r>
              <a:rPr lang="ko-KR" altLang="en-US" sz="2400" b="1" dirty="0" err="1"/>
              <a:t>후보군이</a:t>
            </a:r>
            <a:r>
              <a:rPr lang="ko-KR" altLang="en-US" sz="2400" b="1" dirty="0"/>
              <a:t> 제약 조건을 만족할 수 없다고 판단되는 즉시 </a:t>
            </a:r>
            <a:r>
              <a:rPr lang="en-US" altLang="ko-KR" sz="2400" b="1" dirty="0"/>
              <a:t>backtrack (</a:t>
            </a:r>
            <a:r>
              <a:rPr lang="ko-KR" altLang="en-US" sz="2400" b="1" dirty="0"/>
              <a:t>다시는 이 </a:t>
            </a:r>
            <a:r>
              <a:rPr lang="ko-KR" altLang="en-US" sz="2400" b="1" dirty="0" err="1"/>
              <a:t>후보군을</a:t>
            </a:r>
            <a:r>
              <a:rPr lang="ko-KR" altLang="en-US" sz="2400" b="1" dirty="0"/>
              <a:t> 체크하지 않을 것을 표기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바로 다른 </a:t>
            </a:r>
            <a:r>
              <a:rPr lang="ko-KR" altLang="en-US" sz="2400" b="1" dirty="0" err="1"/>
              <a:t>후보군으로</a:t>
            </a:r>
            <a:r>
              <a:rPr lang="ko-KR" altLang="en-US" sz="2400" b="1" dirty="0"/>
              <a:t> 넘어가며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결국 최적의 해를 찾는 </a:t>
            </a:r>
            <a:r>
              <a:rPr lang="ko-KR" altLang="en-US" sz="2400" b="1" dirty="0" smtClean="0"/>
              <a:t>방법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실제 </a:t>
            </a:r>
            <a:r>
              <a:rPr lang="ko-KR" altLang="en-US" sz="2400" b="1" dirty="0" err="1"/>
              <a:t>구현시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고려할 수 있는 모든 경우의 수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후보군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상태공간트리</a:t>
            </a:r>
            <a:r>
              <a:rPr lang="en-US" altLang="ko-KR" sz="2400" b="1" dirty="0"/>
              <a:t>(State Space Tree)</a:t>
            </a:r>
            <a:r>
              <a:rPr lang="ko-KR" altLang="en-US" sz="2400" b="1" dirty="0"/>
              <a:t>를 통해 </a:t>
            </a:r>
            <a:r>
              <a:rPr lang="ko-KR" altLang="en-US" sz="2400" b="1" dirty="0" smtClean="0"/>
              <a:t>표현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각 </a:t>
            </a:r>
            <a:r>
              <a:rPr lang="ko-KR" altLang="en-US" sz="2400" b="1" dirty="0" err="1"/>
              <a:t>후보군을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DFS </a:t>
            </a:r>
            <a:r>
              <a:rPr lang="ko-KR" altLang="en-US" sz="2400" b="1" dirty="0"/>
              <a:t>방식으로 </a:t>
            </a:r>
            <a:r>
              <a:rPr lang="ko-KR" altLang="en-US" sz="2400" b="1" dirty="0" smtClean="0"/>
              <a:t>확인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상태 </a:t>
            </a:r>
            <a:r>
              <a:rPr lang="ko-KR" altLang="en-US" sz="2400" b="1" dirty="0"/>
              <a:t>공간 트리를 탐색하면서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제약이 맞지 않으면 해의 후보가 될만한 곳으로 바로 넘어가서 </a:t>
            </a:r>
            <a:r>
              <a:rPr lang="ko-KR" altLang="en-US" sz="2400" b="1" dirty="0" smtClean="0"/>
              <a:t>탐색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백 </a:t>
            </a:r>
            <a:r>
              <a:rPr lang="ko-KR" altLang="en-US" sz="3600" b="1" dirty="0" err="1"/>
              <a:t>트래킹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(backtracking</a:t>
            </a:r>
            <a:r>
              <a:rPr lang="en-US" altLang="ko-KR" sz="3600" b="1" dirty="0" smtClean="0"/>
              <a:t>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Promising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해당 루트가 조건에 맞는지를 검사하는 기법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Pruning (</a:t>
            </a:r>
            <a:r>
              <a:rPr lang="ko-KR" altLang="en-US" sz="2400" b="1" dirty="0"/>
              <a:t>가지치기</a:t>
            </a:r>
            <a:r>
              <a:rPr lang="en-US" altLang="ko-KR" sz="2400" b="1" dirty="0"/>
              <a:t>): </a:t>
            </a:r>
            <a:r>
              <a:rPr lang="ko-KR" altLang="en-US" sz="2400" b="1" dirty="0"/>
              <a:t>조건에 맞지 않으면 포기하고 다른 루트로 바로 돌아서서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탐색의 시간을 절약하는 기법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즉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백트래킹은 트리 구조를 기반으로 </a:t>
            </a:r>
            <a:r>
              <a:rPr lang="en-US" altLang="ko-KR" sz="2400" b="1" dirty="0"/>
              <a:t>DFS</a:t>
            </a:r>
            <a:r>
              <a:rPr lang="ko-KR" altLang="en-US" sz="2400" b="1" dirty="0"/>
              <a:t>로 깊이 탐색을 진행하면서 각 루트에 대해 조건에 부합하는지 체크</a:t>
            </a:r>
            <a:r>
              <a:rPr lang="en-US" altLang="ko-KR" sz="2400" b="1" dirty="0"/>
              <a:t>(Promising), </a:t>
            </a:r>
            <a:r>
              <a:rPr lang="ko-KR" altLang="en-US" sz="2400" b="1" dirty="0"/>
              <a:t>만약 해당 트리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나무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에서 조건에 맞지않는 노드는 더 이상 </a:t>
            </a:r>
            <a:r>
              <a:rPr lang="en-US" altLang="ko-KR" sz="2400" b="1" dirty="0"/>
              <a:t>DFS</a:t>
            </a:r>
            <a:r>
              <a:rPr lang="ko-KR" altLang="en-US" sz="2400" b="1" dirty="0"/>
              <a:t>로 깊이 탐색을 진행하지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가지를 </a:t>
            </a:r>
            <a:r>
              <a:rPr lang="ko-KR" altLang="en-US" sz="2400" b="1" dirty="0" err="1"/>
              <a:t>쳐버림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(Pruning)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백 </a:t>
            </a:r>
            <a:r>
              <a:rPr lang="ko-KR" altLang="en-US" sz="3600" b="1" dirty="0" err="1"/>
              <a:t>트래킹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(backtracking</a:t>
            </a:r>
            <a:r>
              <a:rPr lang="en-US" altLang="ko-KR" sz="3600" b="1" dirty="0" smtClean="0"/>
              <a:t>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75092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상태 공간 트리 </a:t>
            </a:r>
            <a:r>
              <a:rPr lang="en-US" altLang="ko-KR" sz="2400" b="1" dirty="0"/>
              <a:t>(State Space Tree</a:t>
            </a:r>
            <a:r>
              <a:rPr lang="en-US" altLang="ko-KR" sz="24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상태 </a:t>
            </a:r>
            <a:r>
              <a:rPr lang="ko-KR" altLang="en-US" sz="2400" b="1" dirty="0"/>
              <a:t>공간 트리 </a:t>
            </a:r>
            <a:r>
              <a:rPr lang="en-US" altLang="ko-KR" sz="2400" b="1" dirty="0"/>
              <a:t>(State Space Tree</a:t>
            </a:r>
            <a:r>
              <a:rPr lang="en-US" altLang="ko-KR" sz="24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백 </a:t>
            </a:r>
            <a:r>
              <a:rPr lang="ko-KR" altLang="en-US" sz="3600" b="1" dirty="0" err="1"/>
              <a:t>트래킹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(backtracking</a:t>
            </a:r>
            <a:r>
              <a:rPr lang="en-US" altLang="ko-KR" sz="3600" b="1" dirty="0" smtClean="0"/>
              <a:t>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statespace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34" y="2434124"/>
            <a:ext cx="5030932" cy="423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4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 Queen </a:t>
            </a:r>
            <a:r>
              <a:rPr lang="ko-KR" altLang="en-US" sz="2400" b="1" dirty="0"/>
              <a:t>문제 </a:t>
            </a:r>
            <a:r>
              <a:rPr lang="ko-KR" altLang="en-US" sz="2400" b="1" dirty="0" smtClean="0"/>
              <a:t>이해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대표적인 백트래킹 문제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/>
              <a:t>NxN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크기의 </a:t>
            </a:r>
            <a:r>
              <a:rPr lang="ko-KR" altLang="en-US" sz="2400" b="1" dirty="0" err="1"/>
              <a:t>체스판에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개의 퀸을 서로 공격할 수 없도록 배치하는 문제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퀸은 다음과 같이 이동할 수 있으므로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배치된 퀸 간에 공격할 수 없는 위치로 배치해야 함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백 </a:t>
            </a:r>
            <a:r>
              <a:rPr lang="ko-KR" altLang="en-US" sz="3600" b="1" dirty="0" err="1"/>
              <a:t>트래킹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(backtracking</a:t>
            </a:r>
            <a:r>
              <a:rPr lang="en-US" altLang="ko-KR" sz="3600" b="1" dirty="0" smtClean="0"/>
              <a:t>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2050" name="Picture 2" descr="https://www.fun-coding.org/00_Images/queen_mo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39" y="3820190"/>
            <a:ext cx="8882523" cy="276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7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 Queen </a:t>
            </a:r>
            <a:r>
              <a:rPr lang="ko-KR" altLang="en-US" sz="2400" b="1" dirty="0"/>
              <a:t>문제 </a:t>
            </a:r>
            <a:r>
              <a:rPr lang="ko-KR" altLang="en-US" sz="2400" b="1" dirty="0" smtClean="0"/>
              <a:t>이해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Pruning (</a:t>
            </a:r>
            <a:r>
              <a:rPr lang="ko-KR" altLang="en-US" sz="2400" b="1" dirty="0"/>
              <a:t>가지치기</a:t>
            </a:r>
            <a:r>
              <a:rPr lang="en-US" altLang="ko-KR" sz="2400" b="1" dirty="0"/>
              <a:t>) for N Queen </a:t>
            </a:r>
            <a:r>
              <a:rPr lang="ko-KR" altLang="en-US" sz="2400" b="1" dirty="0" smtClean="0"/>
              <a:t>문제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한 행에는 하나의 퀸 밖에 위치할 수 없음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퀸은 수평 이동이 가능하므로</a:t>
            </a:r>
            <a:r>
              <a:rPr lang="en-US" altLang="ko-KR" sz="2400" b="1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맨 위에 있는 행부터 퀸을 배치하고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다음 행에 해당 퀸이 이동할 수 없는 위치를 찾아 퀸을 배치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만약 앞선 행에 배치한 퀸으로 인해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다음 행에 해당 퀸들이 이동할 수 없는 위치가 없을 경우에는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 이상 퀸을 배치하지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이전 행의 퀸의 배치를 바꿈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즉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맨 위의 행부터 전체 행까지 퀸의 배치가 가능한 경우의 수를 상태 공간 트리 형태로 만든 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각 경우를 맨 위의 행부터 </a:t>
            </a:r>
            <a:r>
              <a:rPr lang="en-US" altLang="ko-KR" sz="2400" b="1" dirty="0"/>
              <a:t>DFS </a:t>
            </a:r>
            <a:r>
              <a:rPr lang="ko-KR" altLang="en-US" sz="2400" b="1" dirty="0"/>
              <a:t>방식으로 접근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경우가 진행이 어려울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 이상 진행하지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다른 경우를 체크하는 방식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백 </a:t>
            </a:r>
            <a:r>
              <a:rPr lang="ko-KR" altLang="en-US" sz="3600" b="1" dirty="0" err="1"/>
              <a:t>트래킹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(backtracking</a:t>
            </a:r>
            <a:r>
              <a:rPr lang="en-US" altLang="ko-KR" sz="3600" b="1" dirty="0" smtClean="0"/>
              <a:t>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8755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 Queen </a:t>
            </a:r>
            <a:r>
              <a:rPr lang="ko-KR" altLang="en-US" sz="2400" b="1" dirty="0"/>
              <a:t>문제 </a:t>
            </a:r>
            <a:r>
              <a:rPr lang="ko-KR" altLang="en-US" sz="2400" b="1" dirty="0" smtClean="0"/>
              <a:t>이해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백 </a:t>
            </a:r>
            <a:r>
              <a:rPr lang="ko-KR" altLang="en-US" sz="3600" b="1" dirty="0" err="1"/>
              <a:t>트래킹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(backtracking</a:t>
            </a:r>
            <a:r>
              <a:rPr lang="en-US" altLang="ko-KR" sz="3600" b="1" dirty="0" smtClean="0"/>
              <a:t>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3074" name="Picture 2" descr="https://www.fun-coding.org/00_Images/backtrac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4" y="2045774"/>
            <a:ext cx="11802053" cy="429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8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Promising for N Queen </a:t>
            </a:r>
            <a:r>
              <a:rPr lang="ko-KR" altLang="en-US" sz="2400" b="1" dirty="0" smtClean="0"/>
              <a:t>문제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해당 루트가 조건에 맞는지를 검사하는 기법을 활용하여</a:t>
            </a:r>
            <a:r>
              <a:rPr lang="en-US" altLang="ko-KR" sz="2400" b="1" dirty="0"/>
              <a:t>,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현재까지 앞선 행에서 배치한 퀸이 이동할 수 없는 위치가 있는지를 다음과 같은 조건으로 확인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한 </a:t>
            </a:r>
            <a:r>
              <a:rPr lang="ko-KR" altLang="en-US" sz="2400" b="1" dirty="0" smtClean="0"/>
              <a:t>행에 하나의 </a:t>
            </a:r>
            <a:r>
              <a:rPr lang="ko-KR" altLang="en-US" sz="2400" b="1" dirty="0"/>
              <a:t>퀸만 배치 가능하므로 수평 체크는 별도로 필요하지 않음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백 </a:t>
            </a:r>
            <a:r>
              <a:rPr lang="ko-KR" altLang="en-US" sz="3600" b="1" dirty="0" err="1"/>
              <a:t>트래킹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(backtracking</a:t>
            </a:r>
            <a:r>
              <a:rPr lang="en-US" altLang="ko-KR" sz="3600" b="1" dirty="0" smtClean="0"/>
              <a:t>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35" y="3801618"/>
            <a:ext cx="7340928" cy="28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540</Words>
  <Application>Microsoft Office PowerPoint</Application>
  <PresentationFormat>와이드스크린</PresentationFormat>
  <Paragraphs>47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104</cp:revision>
  <dcterms:created xsi:type="dcterms:W3CDTF">2019-08-20T09:53:04Z</dcterms:created>
  <dcterms:modified xsi:type="dcterms:W3CDTF">2021-11-07T03:02:16Z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