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47" r:id="rId4"/>
    <p:sldId id="34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664110" y="2256882"/>
            <a:ext cx="486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백트래킹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자연수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이 주어졌을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아래 조건을 만족하는 길이가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인 수열을 모두 구하는 프로그램을 작성하시오</a:t>
            </a:r>
            <a:r>
              <a:rPr lang="en-US" altLang="ko-KR" sz="2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 자연수 중에서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개를 고른 </a:t>
            </a:r>
            <a:r>
              <a:rPr lang="ko-KR" altLang="en-US" sz="2400" b="1" dirty="0" smtClean="0"/>
              <a:t>수열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같은 </a:t>
            </a:r>
            <a:r>
              <a:rPr lang="ko-KR" altLang="en-US" sz="2400" b="1" dirty="0"/>
              <a:t>수를 여러 번 골라도 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첫째 줄에 자연수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이 주어진다</a:t>
            </a:r>
            <a:r>
              <a:rPr lang="en-US" altLang="ko-KR" sz="2400" b="1" dirty="0"/>
              <a:t>. (1 ≤ M ≤ N ≤ 7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한 줄에 하나씩 문제의 조건을 만족하는 수열을 출력한다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중복되는 수열을 여러 번 출력하면 안되며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각 수열은 공백으로 구분해서 출력해야 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수열은 사전 순으로 증가하는 순서로 출력해야 한다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백트래킹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번째 줄에는 테스트 케이스의 수 </a:t>
            </a:r>
            <a:r>
              <a:rPr lang="en-US" altLang="ko-KR" sz="2400" b="1" dirty="0"/>
              <a:t>T(T ≤ 100)</a:t>
            </a:r>
            <a:r>
              <a:rPr lang="ko-KR" altLang="en-US" sz="2400" b="1" dirty="0"/>
              <a:t>가 주어지고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각 </a:t>
            </a:r>
            <a:r>
              <a:rPr lang="ko-KR" altLang="en-US" sz="2400" b="1" dirty="0"/>
              <a:t>테스트 </a:t>
            </a:r>
            <a:r>
              <a:rPr lang="ko-KR" altLang="en-US" sz="2400" b="1" dirty="0" err="1"/>
              <a:t>케이스마다</a:t>
            </a:r>
            <a:r>
              <a:rPr lang="ko-KR" altLang="en-US" sz="2400" b="1" dirty="0"/>
              <a:t> 다음과 같은 정보가 주어진다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번째 줄에는 국가의 수 </a:t>
            </a:r>
            <a:r>
              <a:rPr lang="en-US" altLang="ko-KR" sz="2400" b="1" dirty="0"/>
              <a:t>N(2 ≤ N ≤ 1 000)</a:t>
            </a:r>
            <a:r>
              <a:rPr lang="ko-KR" altLang="en-US" sz="2400" b="1" dirty="0"/>
              <a:t>과 비행기의 종류 </a:t>
            </a:r>
            <a:r>
              <a:rPr lang="en-US" altLang="ko-KR" sz="2400" b="1" dirty="0"/>
              <a:t>M(1 ≤ M ≤ 10 000) </a:t>
            </a:r>
            <a:r>
              <a:rPr lang="ko-KR" altLang="en-US" sz="2400" b="1" dirty="0"/>
              <a:t>가 주어진다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이후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개의 줄에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 </a:t>
            </a:r>
            <a:r>
              <a:rPr lang="ko-KR" altLang="en-US" sz="2400" b="1" dirty="0"/>
              <a:t>쌍들이 입력된다</a:t>
            </a:r>
            <a:r>
              <a:rPr lang="en-US" altLang="ko-KR" sz="2400" b="1" dirty="0"/>
              <a:t>. 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를 왕복하는 비행기가 있다는 것을 의미한다</a:t>
            </a:r>
            <a:r>
              <a:rPr lang="en-US" altLang="ko-KR" sz="2400" b="1" dirty="0"/>
              <a:t>. (1 ≤ a, b ≤ n; a ≠ b)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주어지는 </a:t>
            </a:r>
            <a:r>
              <a:rPr lang="ko-KR" altLang="en-US" sz="2400" b="1" dirty="0"/>
              <a:t>비행 스케줄은 항상 연결 그래프를 이룬다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크림 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244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188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112</cp:revision>
  <dcterms:created xsi:type="dcterms:W3CDTF">2019-08-20T09:53:04Z</dcterms:created>
  <dcterms:modified xsi:type="dcterms:W3CDTF">2021-11-18T05:04:00Z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