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320" r:id="rId3"/>
    <p:sldId id="345" r:id="rId4"/>
    <p:sldId id="34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76" d="100"/>
          <a:sy n="76" d="100"/>
        </p:scale>
        <p:origin x="19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30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5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4464800" y="2256882"/>
            <a:ext cx="3262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삽입 </a:t>
            </a: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정렬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N</a:t>
            </a:r>
            <a:r>
              <a:rPr lang="ko-KR" altLang="en-US" sz="2400" b="1" dirty="0"/>
              <a:t>개의 수가 주어졌을 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이를 오름차순으로 정렬하는 프로그램을 작성하시오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 </a:t>
            </a:r>
            <a:r>
              <a:rPr lang="ko-KR" altLang="en-US" sz="2400" b="1" dirty="0"/>
              <a:t>첫째 줄에 수의 개수 </a:t>
            </a:r>
            <a:r>
              <a:rPr lang="en-US" altLang="ko-KR" sz="2400" b="1" dirty="0"/>
              <a:t>N(1 ≤ N ≤ 1,000)</a:t>
            </a:r>
            <a:r>
              <a:rPr lang="ko-KR" altLang="en-US" sz="2400" b="1" dirty="0"/>
              <a:t>이 주어진다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둘째 줄부터 </a:t>
            </a:r>
            <a:r>
              <a:rPr lang="en-US" altLang="ko-KR" sz="2400" b="1" dirty="0"/>
              <a:t>N</a:t>
            </a:r>
            <a:r>
              <a:rPr lang="ko-KR" altLang="en-US" sz="2400" b="1" dirty="0"/>
              <a:t>개의 줄에는 수 주어진다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이 수는 절댓값이 </a:t>
            </a:r>
            <a:r>
              <a:rPr lang="en-US" altLang="ko-KR" sz="2400" b="1" dirty="0"/>
              <a:t>1,000</a:t>
            </a:r>
            <a:r>
              <a:rPr lang="ko-KR" altLang="en-US" sz="2400" b="1" dirty="0"/>
              <a:t>보다 작거나 같은 정수이다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수는 중복되지 않는다</a:t>
            </a:r>
            <a:r>
              <a:rPr lang="en-US" altLang="ko-KR" sz="2400" b="1" dirty="0"/>
              <a:t>.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삽입 정렬</a:t>
            </a:r>
            <a:r>
              <a:rPr lang="en-US" altLang="ko-KR" sz="3600" b="1" dirty="0" smtClean="0"/>
              <a:t>_</a:t>
            </a:r>
            <a:r>
              <a:rPr lang="ko-KR" altLang="en-US" sz="3600" b="1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63352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도현이네 반 학생 </a:t>
            </a:r>
            <a:r>
              <a:rPr lang="en-US" altLang="ko-KR" sz="2400" b="1" dirty="0" smtClean="0"/>
              <a:t>N</a:t>
            </a:r>
            <a:r>
              <a:rPr lang="ko-KR" altLang="en-US" sz="2400" b="1" dirty="0" smtClean="0"/>
              <a:t>명의 이름과 국어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영어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수학 점수가 주어집니다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이때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다음과 같은 조건으로 학생의 성적을 정렬하는 프로그램을 작성하세요</a:t>
            </a:r>
            <a:r>
              <a:rPr lang="en-US" altLang="ko-KR" sz="2400" b="1" dirty="0" smtClean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 smtClean="0"/>
              <a:t>국어 점수가 감소하는 순서로</a:t>
            </a:r>
            <a:endParaRPr lang="en-US" altLang="ko-KR" sz="24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 smtClean="0"/>
              <a:t>국어 점수가 같다면 영어 점수가 증가하는 순서로</a:t>
            </a:r>
            <a:endParaRPr lang="en-US" altLang="ko-KR" sz="24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 smtClean="0"/>
              <a:t>국어 점수와 영어 점수가 같다면 수학점수가 감소하는 순서로</a:t>
            </a:r>
            <a:endParaRPr lang="en-US" altLang="ko-KR" sz="24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 smtClean="0"/>
              <a:t>모든 점수가 같으면 이름이 사전 순으로 증가하는 순서로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첫째 줄에 도현이네 학생 수 </a:t>
            </a:r>
            <a:r>
              <a:rPr lang="en-US" altLang="ko-KR" sz="2400" b="1" dirty="0" smtClean="0"/>
              <a:t>N</a:t>
            </a:r>
            <a:r>
              <a:rPr lang="ko-KR" altLang="en-US" sz="2400" b="1" dirty="0" smtClean="0"/>
              <a:t>이 주어집니다</a:t>
            </a:r>
            <a:r>
              <a:rPr lang="en-US" altLang="ko-KR" sz="2400" b="1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둘째 줄부터 한 줄에 하나씩 각 학생의 이름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국어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영어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수학 점수가 공백으로 주어집니다</a:t>
            </a:r>
            <a:r>
              <a:rPr lang="en-US" altLang="ko-KR" sz="2400" b="1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점수는 </a:t>
            </a: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보다 크거나 </a:t>
            </a:r>
            <a:r>
              <a:rPr lang="en-US" altLang="ko-KR" sz="2400" b="1" dirty="0" smtClean="0"/>
              <a:t>100</a:t>
            </a:r>
            <a:r>
              <a:rPr lang="ko-KR" altLang="en-US" sz="2400" b="1" dirty="0" smtClean="0"/>
              <a:t>보다 작거나 같은 자연수입니다</a:t>
            </a:r>
            <a:r>
              <a:rPr lang="en-US" altLang="ko-KR" sz="2400" b="1" dirty="0" smtClean="0"/>
              <a:t>.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삽입 정렬</a:t>
            </a:r>
            <a:r>
              <a:rPr lang="en-US" altLang="ko-KR" sz="3600" b="1" dirty="0" smtClean="0"/>
              <a:t>_</a:t>
            </a:r>
            <a:r>
              <a:rPr lang="ko-KR" altLang="en-US" sz="3600" b="1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64616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151</Words>
  <Application>Microsoft Office PowerPoint</Application>
  <PresentationFormat>와이드스크린</PresentationFormat>
  <Paragraphs>15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等线</vt:lpstr>
      <vt:lpstr>等线 Light</vt:lpstr>
      <vt:lpstr>나눔고딕 ExtraBold</vt:lpstr>
      <vt:lpstr>나눔스퀘어 ExtraBold</vt:lpstr>
      <vt:lpstr>맑은 고딕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김 종완</cp:lastModifiedBy>
  <cp:revision>98</cp:revision>
  <dcterms:created xsi:type="dcterms:W3CDTF">2019-08-20T09:53:04Z</dcterms:created>
  <dcterms:modified xsi:type="dcterms:W3CDTF">2021-11-18T04:22:21Z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