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320" r:id="rId3"/>
    <p:sldId id="34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86" autoAdjust="0"/>
  </p:normalViewPr>
  <p:slideViewPr>
    <p:cSldViewPr snapToGrid="0">
      <p:cViewPr varScale="1">
        <p:scale>
          <a:sx n="76" d="100"/>
          <a:sy n="76" d="100"/>
        </p:scale>
        <p:origin x="19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2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25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4464800" y="2256882"/>
            <a:ext cx="3262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defRPr/>
            </a:pP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선택 </a:t>
            </a: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정렬</a:t>
            </a:r>
            <a:endParaRPr lang="ko-KR" altLang="en-US" sz="5400" spc="6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3969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lvl="0" algn="dist" latinLnBrk="0">
              <a:defRPr/>
            </a:pPr>
            <a:r>
              <a:rPr lang="ko-KR" altLang="en-US" sz="2400" noProof="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모두를 위한 </a:t>
            </a:r>
            <a:r>
              <a:rPr lang="ko-KR" altLang="en-US" sz="240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  <a:endParaRPr lang="en-US" altLang="zh-CN" sz="24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536686" y="5158906"/>
            <a:ext cx="31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김종완 강사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7431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/>
              <a:t>일직선상의 마을에 여러 채의 집이 위치해 있습니다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이중에서 특정 위치의 집에 특별히 한 개의 안테나를 </a:t>
            </a:r>
            <a:r>
              <a:rPr lang="ko-KR" altLang="en-US" sz="2400" b="1" dirty="0" smtClean="0"/>
              <a:t>설치하기로 하였습니다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효율성을 위해 안테나로 부터 모든 집까지의 거리의 총합이 최소가 되도록 설치하려고 합니다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이때 안테나는 집이 위치한 곳에만 설치할 수 있고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논리적으로 동일한 위치에 여러 개의 집이 존재하는 것은 불가능 합니다</a:t>
            </a:r>
            <a:r>
              <a:rPr lang="en-US" altLang="ko-KR" sz="2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/>
              <a:t>집들의 위치가 주어졌을 때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안테나를 설치할 위치를 선택하는 프로그램을 작성하시오</a:t>
            </a:r>
            <a:r>
              <a:rPr lang="en-US" altLang="ko-KR" sz="2400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예를 들어 </a:t>
            </a:r>
            <a:r>
              <a:rPr lang="en-US" altLang="ko-KR" sz="2400" b="1" dirty="0" smtClean="0"/>
              <a:t>N=4</a:t>
            </a:r>
            <a:r>
              <a:rPr lang="ko-KR" altLang="en-US" sz="2400" b="1" dirty="0" smtClean="0"/>
              <a:t>이고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각 위치가 </a:t>
            </a:r>
            <a:r>
              <a:rPr lang="en-US" altLang="ko-KR" sz="2400" b="1" dirty="0" smtClean="0"/>
              <a:t>1,5,7,9 </a:t>
            </a:r>
            <a:r>
              <a:rPr lang="ko-KR" altLang="en-US" sz="2400" b="1" dirty="0" smtClean="0"/>
              <a:t>일 때를 가정하면 </a:t>
            </a:r>
            <a:r>
              <a:rPr lang="en-US" altLang="ko-KR" sz="2400" b="1" dirty="0" smtClean="0"/>
              <a:t>5</a:t>
            </a:r>
            <a:r>
              <a:rPr lang="ko-KR" altLang="en-US" sz="2400" b="1" dirty="0" smtClean="0"/>
              <a:t>의 위치에 설치했을 때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안테나로부터 모든 집까지의 거리의 총합이 </a:t>
            </a:r>
            <a:r>
              <a:rPr lang="en-US" altLang="ko-KR" sz="2400" b="1" dirty="0" smtClean="0"/>
              <a:t>10</a:t>
            </a:r>
            <a:r>
              <a:rPr lang="ko-KR" altLang="en-US" sz="2400" b="1" dirty="0" smtClean="0"/>
              <a:t>으로 최소가 됩니다</a:t>
            </a:r>
            <a:r>
              <a:rPr lang="en-US" altLang="ko-KR" sz="2400" b="1" dirty="0" smtClean="0"/>
              <a:t>.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585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smtClean="0"/>
              <a:t>선택</a:t>
            </a:r>
            <a:r>
              <a:rPr lang="ko-KR" altLang="en-US" sz="3600" b="1" smtClean="0"/>
              <a:t> </a:t>
            </a:r>
            <a:r>
              <a:rPr lang="ko-KR" altLang="en-US" sz="3600" b="1" dirty="0" smtClean="0"/>
              <a:t>정렬</a:t>
            </a:r>
            <a:r>
              <a:rPr lang="en-US" altLang="ko-KR" sz="3600" b="1" dirty="0" smtClean="0"/>
              <a:t>_</a:t>
            </a:r>
            <a:r>
              <a:rPr lang="ko-KR" altLang="en-US" sz="3600" b="1" dirty="0" smtClean="0"/>
              <a:t>과제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64616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102</Words>
  <Application>Microsoft Office PowerPoint</Application>
  <PresentationFormat>와이드스크린</PresentationFormat>
  <Paragraphs>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等线</vt:lpstr>
      <vt:lpstr>等线 Light</vt:lpstr>
      <vt:lpstr>나눔고딕 ExtraBold</vt:lpstr>
      <vt:lpstr>나눔스퀘어 ExtraBold</vt:lpstr>
      <vt:lpstr>맑은 고딕</vt:lpstr>
      <vt:lpstr>苹方 中等</vt:lpstr>
      <vt:lpstr>Arial</vt:lpstr>
      <vt:lpstr>Times New Roman</vt:lpstr>
      <vt:lpstr>office 테마 - 1</vt:lpstr>
      <vt:lpstr>office 테마 - 2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김 종완</cp:lastModifiedBy>
  <cp:revision>99</cp:revision>
  <dcterms:created xsi:type="dcterms:W3CDTF">2019-08-20T09:53:04Z</dcterms:created>
  <dcterms:modified xsi:type="dcterms:W3CDTF">2021-11-18T04:26:05Z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