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320" r:id="rId3"/>
    <p:sldId id="351" r:id="rId4"/>
    <p:sldId id="353" r:id="rId5"/>
    <p:sldId id="354" r:id="rId6"/>
    <p:sldId id="356" r:id="rId7"/>
    <p:sldId id="35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7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086" autoAdjust="0"/>
  </p:normalViewPr>
  <p:slideViewPr>
    <p:cSldViewPr snapToGrid="0">
      <p:cViewPr varScale="1">
        <p:scale>
          <a:sx n="76" d="100"/>
          <a:sy n="76" d="100"/>
        </p:scale>
        <p:origin x="19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C838D-8918-4330-9C6C-D9A316A394D0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8B876-4158-4461-8744-A60B6FA6D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54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520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534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528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204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8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674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스터 1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 형태 1">
            <a:extLst>
              <a:ext uri="{FF2B5EF4-FFF2-40B4-BE49-F238E27FC236}">
                <a16:creationId xmlns:a16="http://schemas.microsoft.com/office/drawing/2014/main" id="{9EB294A4-BBB9-4725-ABA2-0AD199478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 형태 2">
            <a:extLst>
              <a:ext uri="{FF2B5EF4-FFF2-40B4-BE49-F238E27FC236}">
                <a16:creationId xmlns:a16="http://schemas.microsoft.com/office/drawing/2014/main" id="{471DA70B-7F87-4BBE-9C40-6AFECE930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마스터 1 레이아웃 1 형태 3">
            <a:extLst>
              <a:ext uri="{FF2B5EF4-FFF2-40B4-BE49-F238E27FC236}">
                <a16:creationId xmlns:a16="http://schemas.microsoft.com/office/drawing/2014/main" id="{2A40894C-1470-43D1-8726-D151946FB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마스터 1 레이아웃 1 형태 4">
            <a:extLst>
              <a:ext uri="{FF2B5EF4-FFF2-40B4-BE49-F238E27FC236}">
                <a16:creationId xmlns:a16="http://schemas.microsoft.com/office/drawing/2014/main" id="{FF498D50-9844-4F62-B1ED-55FA041AB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 형태 5">
            <a:extLst>
              <a:ext uri="{FF2B5EF4-FFF2-40B4-BE49-F238E27FC236}">
                <a16:creationId xmlns:a16="http://schemas.microsoft.com/office/drawing/2014/main" id="{A12F2B7A-49B4-4C44-A8B5-F00B8CB6D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132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마스터 1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0 형태 1">
            <a:extLst>
              <a:ext uri="{FF2B5EF4-FFF2-40B4-BE49-F238E27FC236}">
                <a16:creationId xmlns:a16="http://schemas.microsoft.com/office/drawing/2014/main" id="{5202ABE6-8789-400E-90BF-B07C168AC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0 형태 2">
            <a:extLst>
              <a:ext uri="{FF2B5EF4-FFF2-40B4-BE49-F238E27FC236}">
                <a16:creationId xmlns:a16="http://schemas.microsoft.com/office/drawing/2014/main" id="{86945C3D-F3F7-4E9F-A3E1-2A6C1E8F5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10 형태 3">
            <a:extLst>
              <a:ext uri="{FF2B5EF4-FFF2-40B4-BE49-F238E27FC236}">
                <a16:creationId xmlns:a16="http://schemas.microsoft.com/office/drawing/2014/main" id="{4C3636A9-283C-4DAE-94EF-9EC9B74D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마스터 1 레이아웃 10 형태 4">
            <a:extLst>
              <a:ext uri="{FF2B5EF4-FFF2-40B4-BE49-F238E27FC236}">
                <a16:creationId xmlns:a16="http://schemas.microsoft.com/office/drawing/2014/main" id="{00150AC1-2C2C-4ACC-9D92-C01697848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0 형태 5">
            <a:extLst>
              <a:ext uri="{FF2B5EF4-FFF2-40B4-BE49-F238E27FC236}">
                <a16:creationId xmlns:a16="http://schemas.microsoft.com/office/drawing/2014/main" id="{E5A081C2-ADC0-42E9-83DF-7A2BE3DAD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38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마스터 1-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1 형태 1">
            <a:extLst>
              <a:ext uri="{FF2B5EF4-FFF2-40B4-BE49-F238E27FC236}">
                <a16:creationId xmlns:a16="http://schemas.microsoft.com/office/drawing/2014/main" id="{67B3513E-D1B7-48D7-B467-C03AB5A662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1 형태 2">
            <a:extLst>
              <a:ext uri="{FF2B5EF4-FFF2-40B4-BE49-F238E27FC236}">
                <a16:creationId xmlns:a16="http://schemas.microsoft.com/office/drawing/2014/main" id="{E0794869-1180-4D38-8C80-F7B84B159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11 형태 3">
            <a:extLst>
              <a:ext uri="{FF2B5EF4-FFF2-40B4-BE49-F238E27FC236}">
                <a16:creationId xmlns:a16="http://schemas.microsoft.com/office/drawing/2014/main" id="{21410ED5-DE24-4E65-80D0-FEB94772E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마스터 1 레이아웃 11 형태 4">
            <a:extLst>
              <a:ext uri="{FF2B5EF4-FFF2-40B4-BE49-F238E27FC236}">
                <a16:creationId xmlns:a16="http://schemas.microsoft.com/office/drawing/2014/main" id="{6FD0237C-DE14-43E3-8157-CB2A7572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1 형태 5">
            <a:extLst>
              <a:ext uri="{FF2B5EF4-FFF2-40B4-BE49-F238E27FC236}">
                <a16:creationId xmlns:a16="http://schemas.microsoft.com/office/drawing/2014/main" id="{E1357CFC-6BBC-45FB-ABC7-770B94F89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364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29249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2 형태 1"/>
          <p:cNvSpPr>
            <a:spLocks noGrp="1"/>
          </p:cNvSpPr>
          <p:nvPr>
            <p:ph type="pic" sz="quarter" idx="10"/>
          </p:nvPr>
        </p:nvSpPr>
        <p:spPr>
          <a:xfrm>
            <a:off x="6813550" y="0"/>
            <a:ext cx="5378450" cy="68580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마스터 2 레이아웃 2 형태 2"/>
          <p:cNvSpPr/>
          <p:nvPr userDrawn="1"/>
        </p:nvSpPr>
        <p:spPr>
          <a:xfrm>
            <a:off x="-1072691" y="3392024"/>
            <a:ext cx="4271519" cy="427151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6526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3 형태 1"/>
          <p:cNvSpPr>
            <a:spLocks noGrp="1"/>
          </p:cNvSpPr>
          <p:nvPr>
            <p:ph type="pic" sz="quarter" idx="10"/>
          </p:nvPr>
        </p:nvSpPr>
        <p:spPr>
          <a:xfrm>
            <a:off x="14351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마스터 2 레이아웃 3 형태 2"/>
          <p:cNvSpPr>
            <a:spLocks noGrp="1"/>
          </p:cNvSpPr>
          <p:nvPr>
            <p:ph type="pic" sz="quarter" idx="11"/>
          </p:nvPr>
        </p:nvSpPr>
        <p:spPr>
          <a:xfrm>
            <a:off x="50052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마스터 2 레이아웃 3 형태 3"/>
          <p:cNvSpPr>
            <a:spLocks noGrp="1"/>
          </p:cNvSpPr>
          <p:nvPr>
            <p:ph type="pic" sz="quarter" idx="12"/>
          </p:nvPr>
        </p:nvSpPr>
        <p:spPr>
          <a:xfrm>
            <a:off x="85753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13" name="마스터 2 레이아웃 3 형태 4"/>
          <p:cNvSpPr/>
          <p:nvPr userDrawn="1"/>
        </p:nvSpPr>
        <p:spPr>
          <a:xfrm>
            <a:off x="9347200" y="4251700"/>
            <a:ext cx="3454400" cy="34544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4" name="마스터 2 레이아웃 3 형태 5"/>
          <p:cNvSpPr/>
          <p:nvPr userDrawn="1"/>
        </p:nvSpPr>
        <p:spPr>
          <a:xfrm>
            <a:off x="10871200" y="2815900"/>
            <a:ext cx="2363600" cy="23636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34189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마스터 2 레이아웃 4 형태 1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2408663" cy="6858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마스터 2 레이아웃 4 형태 2"/>
          <p:cNvSpPr/>
          <p:nvPr userDrawn="1"/>
        </p:nvSpPr>
        <p:spPr>
          <a:xfrm>
            <a:off x="9779000" y="-635000"/>
            <a:ext cx="3187700" cy="3187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8" name="마스터 2 레이아웃 4 형태 3"/>
          <p:cNvSpPr/>
          <p:nvPr userDrawn="1"/>
        </p:nvSpPr>
        <p:spPr>
          <a:xfrm>
            <a:off x="7410450" y="5156200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9" name="마스터 2 레이아웃 4 형태 4"/>
          <p:cNvSpPr/>
          <p:nvPr userDrawn="1"/>
        </p:nvSpPr>
        <p:spPr>
          <a:xfrm>
            <a:off x="7512050" y="-1803400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158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마스터 2 레이아웃 5 형태 1"/>
          <p:cNvSpPr>
            <a:spLocks noGrp="1"/>
          </p:cNvSpPr>
          <p:nvPr>
            <p:ph type="pic" sz="quarter" idx="10"/>
          </p:nvPr>
        </p:nvSpPr>
        <p:spPr>
          <a:xfrm>
            <a:off x="9474625" y="1113881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5" name="마스터 2 레이아웃 5 형태 2"/>
          <p:cNvSpPr>
            <a:spLocks noGrp="1"/>
          </p:cNvSpPr>
          <p:nvPr>
            <p:ph type="pic" sz="quarter" idx="11"/>
          </p:nvPr>
        </p:nvSpPr>
        <p:spPr>
          <a:xfrm>
            <a:off x="6528225" y="-1769019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7" name="마스터 2 레이아웃 5 형태 3"/>
          <p:cNvSpPr>
            <a:spLocks noGrp="1"/>
          </p:cNvSpPr>
          <p:nvPr>
            <p:ph type="pic" sz="quarter" idx="13"/>
          </p:nvPr>
        </p:nvSpPr>
        <p:spPr>
          <a:xfrm>
            <a:off x="6528224" y="3996781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8" name="마스터 2 레이아웃 5 형태 4"/>
          <p:cNvSpPr/>
          <p:nvPr userDrawn="1"/>
        </p:nvSpPr>
        <p:spPr>
          <a:xfrm>
            <a:off x="-1536700" y="5010150"/>
            <a:ext cx="3695700" cy="3695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15842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6 형태 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0803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마스터 2 레이아웃 7 형태 1"/>
          <p:cNvGrpSpPr/>
          <p:nvPr userDrawn="1"/>
        </p:nvGrpSpPr>
        <p:grpSpPr>
          <a:xfrm flipH="1">
            <a:off x="8033209" y="4192124"/>
            <a:ext cx="5618843" cy="4271519"/>
            <a:chOff x="-1072691" y="3392024"/>
            <a:chExt cx="5618843" cy="4271519"/>
          </a:xfrm>
        </p:grpSpPr>
        <p:sp>
          <p:nvSpPr>
            <p:cNvPr id="6" name="마스터 2 레이아웃 7 형태 1 그룹 1"/>
            <p:cNvSpPr/>
            <p:nvPr userDrawn="1"/>
          </p:nvSpPr>
          <p:spPr>
            <a:xfrm>
              <a:off x="-1072691" y="3392024"/>
              <a:ext cx="4271519" cy="4271519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마스터 2 레이아웃 7 형태 1 그룹 2"/>
            <p:cNvSpPr/>
            <p:nvPr userDrawn="1"/>
          </p:nvSpPr>
          <p:spPr>
            <a:xfrm>
              <a:off x="2343609" y="5461000"/>
              <a:ext cx="2202543" cy="2202543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37563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마스터 2 레이아웃 8 형태 1"/>
          <p:cNvSpPr>
            <a:spLocks noGrp="1"/>
          </p:cNvSpPr>
          <p:nvPr>
            <p:ph type="pic" sz="quarter" idx="10"/>
          </p:nvPr>
        </p:nvSpPr>
        <p:spPr>
          <a:xfrm>
            <a:off x="948266" y="2219015"/>
            <a:ext cx="5017635" cy="18621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마스터 2 레이아웃 8 형태 2"/>
          <p:cNvSpPr>
            <a:spLocks noGrp="1"/>
          </p:cNvSpPr>
          <p:nvPr>
            <p:ph type="pic" sz="quarter" idx="11"/>
          </p:nvPr>
        </p:nvSpPr>
        <p:spPr>
          <a:xfrm>
            <a:off x="5965901" y="2219015"/>
            <a:ext cx="5018400" cy="18621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마스터 2 레이아웃 8 형태 3"/>
          <p:cNvSpPr/>
          <p:nvPr userDrawn="1"/>
        </p:nvSpPr>
        <p:spPr>
          <a:xfrm>
            <a:off x="9540334" y="4442521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88061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마스터 1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2 형태 1">
            <a:extLst>
              <a:ext uri="{FF2B5EF4-FFF2-40B4-BE49-F238E27FC236}">
                <a16:creationId xmlns:a16="http://schemas.microsoft.com/office/drawing/2014/main" id="{ECBBABDB-EC94-41B8-BA13-140CD47DC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2 형태 2">
            <a:extLst>
              <a:ext uri="{FF2B5EF4-FFF2-40B4-BE49-F238E27FC236}">
                <a16:creationId xmlns:a16="http://schemas.microsoft.com/office/drawing/2014/main" id="{0FE4EC82-AAFE-43F6-B43C-FDAEEFE1B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2 형태 3">
            <a:extLst>
              <a:ext uri="{FF2B5EF4-FFF2-40B4-BE49-F238E27FC236}">
                <a16:creationId xmlns:a16="http://schemas.microsoft.com/office/drawing/2014/main" id="{B96F0A78-A5D2-4A15-A42E-61CEF9817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마스터 1 레이아웃 2 형태 4">
            <a:extLst>
              <a:ext uri="{FF2B5EF4-FFF2-40B4-BE49-F238E27FC236}">
                <a16:creationId xmlns:a16="http://schemas.microsoft.com/office/drawing/2014/main" id="{BE996A46-224A-43DC-9448-96777184C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2 형태 5">
            <a:extLst>
              <a:ext uri="{FF2B5EF4-FFF2-40B4-BE49-F238E27FC236}">
                <a16:creationId xmlns:a16="http://schemas.microsoft.com/office/drawing/2014/main" id="{63E0E6FB-B1FD-4B8B-93B8-B063649FD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1316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9 형태 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133725" cy="6858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마스터 2 레이아웃 9 형태 2"/>
          <p:cNvSpPr/>
          <p:nvPr userDrawn="1"/>
        </p:nvSpPr>
        <p:spPr>
          <a:xfrm>
            <a:off x="10285235" y="4718515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9" name="마스터 2 레이아웃 9 형태 3"/>
          <p:cNvSpPr/>
          <p:nvPr userDrawn="1"/>
        </p:nvSpPr>
        <p:spPr>
          <a:xfrm>
            <a:off x="8056385" y="5678635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14502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마스터 2 레이아웃 10 형태 1"/>
          <p:cNvSpPr>
            <a:spLocks noGrp="1"/>
          </p:cNvSpPr>
          <p:nvPr>
            <p:ph type="pic" sz="quarter" idx="10"/>
          </p:nvPr>
        </p:nvSpPr>
        <p:spPr>
          <a:xfrm>
            <a:off x="942623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마스터 2 레이아웃 10 형태 2"/>
          <p:cNvSpPr>
            <a:spLocks noGrp="1"/>
          </p:cNvSpPr>
          <p:nvPr>
            <p:ph type="pic" sz="quarter" idx="11"/>
          </p:nvPr>
        </p:nvSpPr>
        <p:spPr>
          <a:xfrm>
            <a:off x="3674533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마스터 2 레이아웃 10 형태 3"/>
          <p:cNvSpPr>
            <a:spLocks noGrp="1"/>
          </p:cNvSpPr>
          <p:nvPr>
            <p:ph type="pic" sz="quarter" idx="12"/>
          </p:nvPr>
        </p:nvSpPr>
        <p:spPr>
          <a:xfrm>
            <a:off x="6406444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마스터 2 레이아웃 10 형태 4"/>
          <p:cNvSpPr>
            <a:spLocks noGrp="1"/>
          </p:cNvSpPr>
          <p:nvPr>
            <p:ph type="pic" sz="quarter" idx="13"/>
          </p:nvPr>
        </p:nvSpPr>
        <p:spPr>
          <a:xfrm>
            <a:off x="9138355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1194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마스터 1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3 형태 1">
            <a:extLst>
              <a:ext uri="{FF2B5EF4-FFF2-40B4-BE49-F238E27FC236}">
                <a16:creationId xmlns:a16="http://schemas.microsoft.com/office/drawing/2014/main" id="{8E880D3D-0F58-4482-A806-DCBEE93B8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3 형태 2">
            <a:extLst>
              <a:ext uri="{FF2B5EF4-FFF2-40B4-BE49-F238E27FC236}">
                <a16:creationId xmlns:a16="http://schemas.microsoft.com/office/drawing/2014/main" id="{11468BBE-8BFE-41F6-9F2B-035743138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마스터 1 레이아웃 3 형태 3">
            <a:extLst>
              <a:ext uri="{FF2B5EF4-FFF2-40B4-BE49-F238E27FC236}">
                <a16:creationId xmlns:a16="http://schemas.microsoft.com/office/drawing/2014/main" id="{B3FB86E9-57F8-40E8-A8C5-1B2BB124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마스터 1 레이아웃 3 형태 4">
            <a:extLst>
              <a:ext uri="{FF2B5EF4-FFF2-40B4-BE49-F238E27FC236}">
                <a16:creationId xmlns:a16="http://schemas.microsoft.com/office/drawing/2014/main" id="{83656C62-418F-49D0-9ADE-CADCE15AC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3 형태 5">
            <a:extLst>
              <a:ext uri="{FF2B5EF4-FFF2-40B4-BE49-F238E27FC236}">
                <a16:creationId xmlns:a16="http://schemas.microsoft.com/office/drawing/2014/main" id="{864E53E8-C29A-4741-8BDE-99058EE9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994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마스터 1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4 형태 1">
            <a:extLst>
              <a:ext uri="{FF2B5EF4-FFF2-40B4-BE49-F238E27FC236}">
                <a16:creationId xmlns:a16="http://schemas.microsoft.com/office/drawing/2014/main" id="{0F140347-91C4-4155-975C-D7D4D3D62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4 형태 2">
            <a:extLst>
              <a:ext uri="{FF2B5EF4-FFF2-40B4-BE49-F238E27FC236}">
                <a16:creationId xmlns:a16="http://schemas.microsoft.com/office/drawing/2014/main" id="{223B9823-35B2-4993-A119-9D5E0B77B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4 형태 3">
            <a:extLst>
              <a:ext uri="{FF2B5EF4-FFF2-40B4-BE49-F238E27FC236}">
                <a16:creationId xmlns:a16="http://schemas.microsoft.com/office/drawing/2014/main" id="{98B221A9-A9FB-4CAD-AB26-D2ECCCEDC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마스터 1 레이아웃 4 형태 4">
            <a:extLst>
              <a:ext uri="{FF2B5EF4-FFF2-40B4-BE49-F238E27FC236}">
                <a16:creationId xmlns:a16="http://schemas.microsoft.com/office/drawing/2014/main" id="{6C199300-72B6-4EDF-9ED2-B910E244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6" name="마스터 1 레이아웃 4 형태 5">
            <a:extLst>
              <a:ext uri="{FF2B5EF4-FFF2-40B4-BE49-F238E27FC236}">
                <a16:creationId xmlns:a16="http://schemas.microsoft.com/office/drawing/2014/main" id="{EEB8F8A2-5C13-470D-9882-6C4AB7BEB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4 형태 6">
            <a:extLst>
              <a:ext uri="{FF2B5EF4-FFF2-40B4-BE49-F238E27FC236}">
                <a16:creationId xmlns:a16="http://schemas.microsoft.com/office/drawing/2014/main" id="{702045B3-1A9D-4862-BBC5-A71A7DFC7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98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마스터 1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5 형태 1">
            <a:extLst>
              <a:ext uri="{FF2B5EF4-FFF2-40B4-BE49-F238E27FC236}">
                <a16:creationId xmlns:a16="http://schemas.microsoft.com/office/drawing/2014/main" id="{912A9283-A921-42DC-B0ED-F8BBB9AE3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5 형태 2">
            <a:extLst>
              <a:ext uri="{FF2B5EF4-FFF2-40B4-BE49-F238E27FC236}">
                <a16:creationId xmlns:a16="http://schemas.microsoft.com/office/drawing/2014/main" id="{B04D55F2-32BB-44CF-B4BD-572D7B4FE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마스터 1 레이아웃 5 형태 3">
            <a:extLst>
              <a:ext uri="{FF2B5EF4-FFF2-40B4-BE49-F238E27FC236}">
                <a16:creationId xmlns:a16="http://schemas.microsoft.com/office/drawing/2014/main" id="{748002B5-6C6E-4204-BC45-7C3B1A6AD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마스터 1 레이아웃 5 형태 4">
            <a:extLst>
              <a:ext uri="{FF2B5EF4-FFF2-40B4-BE49-F238E27FC236}">
                <a16:creationId xmlns:a16="http://schemas.microsoft.com/office/drawing/2014/main" id="{61DB2ABA-DCBA-4C40-B782-05934F575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마스터 1 레이아웃 5 형태 5">
            <a:extLst>
              <a:ext uri="{FF2B5EF4-FFF2-40B4-BE49-F238E27FC236}">
                <a16:creationId xmlns:a16="http://schemas.microsoft.com/office/drawing/2014/main" id="{D29884EA-8FC0-4975-AA2B-A65F1744D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마스터 1 레이아웃 5 형태 6">
            <a:extLst>
              <a:ext uri="{FF2B5EF4-FFF2-40B4-BE49-F238E27FC236}">
                <a16:creationId xmlns:a16="http://schemas.microsoft.com/office/drawing/2014/main" id="{557210D7-7A3C-438D-909A-D4D750496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8" name="마스터 1 레이아웃 5 형태 7">
            <a:extLst>
              <a:ext uri="{FF2B5EF4-FFF2-40B4-BE49-F238E27FC236}">
                <a16:creationId xmlns:a16="http://schemas.microsoft.com/office/drawing/2014/main" id="{DF6725CC-140A-4A6B-BF21-5C4E03807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마스터 1 레이아웃 5 형태 8">
            <a:extLst>
              <a:ext uri="{FF2B5EF4-FFF2-40B4-BE49-F238E27FC236}">
                <a16:creationId xmlns:a16="http://schemas.microsoft.com/office/drawing/2014/main" id="{1A91DAC2-A126-4917-B9B9-C351FA16D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700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마스터 1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6 형태 1">
            <a:extLst>
              <a:ext uri="{FF2B5EF4-FFF2-40B4-BE49-F238E27FC236}">
                <a16:creationId xmlns:a16="http://schemas.microsoft.com/office/drawing/2014/main" id="{8682E794-EDB5-4FAD-B100-3E361A79A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6 형태 2">
            <a:extLst>
              <a:ext uri="{FF2B5EF4-FFF2-40B4-BE49-F238E27FC236}">
                <a16:creationId xmlns:a16="http://schemas.microsoft.com/office/drawing/2014/main" id="{00F0B89B-B98C-4D46-8334-914CDFAB8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4" name="마스터 1 레이아웃 6 형태 3">
            <a:extLst>
              <a:ext uri="{FF2B5EF4-FFF2-40B4-BE49-F238E27FC236}">
                <a16:creationId xmlns:a16="http://schemas.microsoft.com/office/drawing/2014/main" id="{6CFEFDE5-63FC-4E56-B2F6-592DB4623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마스터 1 레이아웃 6 형태 4">
            <a:extLst>
              <a:ext uri="{FF2B5EF4-FFF2-40B4-BE49-F238E27FC236}">
                <a16:creationId xmlns:a16="http://schemas.microsoft.com/office/drawing/2014/main" id="{26C6D8DA-FF8A-4584-9ECB-7FAC83468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14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마스터 1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7 형태 1">
            <a:extLst>
              <a:ext uri="{FF2B5EF4-FFF2-40B4-BE49-F238E27FC236}">
                <a16:creationId xmlns:a16="http://schemas.microsoft.com/office/drawing/2014/main" id="{911402AE-03B5-4F5C-A321-F08EADF2A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3" name="마스터 1 레이아웃 7 형태 2">
            <a:extLst>
              <a:ext uri="{FF2B5EF4-FFF2-40B4-BE49-F238E27FC236}">
                <a16:creationId xmlns:a16="http://schemas.microsoft.com/office/drawing/2014/main" id="{B0AAE480-27D0-4920-9718-47A77DD58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마스터 1 레이아웃 7 형태 3">
            <a:extLst>
              <a:ext uri="{FF2B5EF4-FFF2-40B4-BE49-F238E27FC236}">
                <a16:creationId xmlns:a16="http://schemas.microsoft.com/office/drawing/2014/main" id="{F304C241-6CEC-4949-A597-AADF4AE7C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18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마스터 1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8 형태 1">
            <a:extLst>
              <a:ext uri="{FF2B5EF4-FFF2-40B4-BE49-F238E27FC236}">
                <a16:creationId xmlns:a16="http://schemas.microsoft.com/office/drawing/2014/main" id="{3A8CF8E0-13F0-4D7B-90F9-B322AE9AE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8 형태 2">
            <a:extLst>
              <a:ext uri="{FF2B5EF4-FFF2-40B4-BE49-F238E27FC236}">
                <a16:creationId xmlns:a16="http://schemas.microsoft.com/office/drawing/2014/main" id="{AF864084-B3C5-4E55-A572-BE2F4A37B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8 형태 3">
            <a:extLst>
              <a:ext uri="{FF2B5EF4-FFF2-40B4-BE49-F238E27FC236}">
                <a16:creationId xmlns:a16="http://schemas.microsoft.com/office/drawing/2014/main" id="{A3903671-E795-48B2-9264-893D74F7E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마스터 1 레이아웃 8 형태 4">
            <a:extLst>
              <a:ext uri="{FF2B5EF4-FFF2-40B4-BE49-F238E27FC236}">
                <a16:creationId xmlns:a16="http://schemas.microsoft.com/office/drawing/2014/main" id="{07D98D38-DB4B-4630-AEA5-608EAB222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6" name="마스터 1 레이아웃 8 형태 5">
            <a:extLst>
              <a:ext uri="{FF2B5EF4-FFF2-40B4-BE49-F238E27FC236}">
                <a16:creationId xmlns:a16="http://schemas.microsoft.com/office/drawing/2014/main" id="{93C5632B-BAB7-4917-B672-8FEC25121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8 형태 6">
            <a:extLst>
              <a:ext uri="{FF2B5EF4-FFF2-40B4-BE49-F238E27FC236}">
                <a16:creationId xmlns:a16="http://schemas.microsoft.com/office/drawing/2014/main" id="{049AECEB-2AE5-4227-9C4B-A14911C59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47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마스터 1-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9 형태 1">
            <a:extLst>
              <a:ext uri="{FF2B5EF4-FFF2-40B4-BE49-F238E27FC236}">
                <a16:creationId xmlns:a16="http://schemas.microsoft.com/office/drawing/2014/main" id="{4512EE3E-7083-402D-8981-7765420E5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9 형태 2">
            <a:extLst>
              <a:ext uri="{FF2B5EF4-FFF2-40B4-BE49-F238E27FC236}">
                <a16:creationId xmlns:a16="http://schemas.microsoft.com/office/drawing/2014/main" id="{79B89829-77F3-4743-9F6E-1B196C1EC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마스터 1 레이아웃 9 형태 3">
            <a:extLst>
              <a:ext uri="{FF2B5EF4-FFF2-40B4-BE49-F238E27FC236}">
                <a16:creationId xmlns:a16="http://schemas.microsoft.com/office/drawing/2014/main" id="{63D01A3D-880A-452E-80A4-4DEB116F6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마스터 1 레이아웃 9 형태 4">
            <a:extLst>
              <a:ext uri="{FF2B5EF4-FFF2-40B4-BE49-F238E27FC236}">
                <a16:creationId xmlns:a16="http://schemas.microsoft.com/office/drawing/2014/main" id="{AB4A3565-8AC0-496C-AAE2-9DF438D30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6" name="마스터 1 레이아웃 9 형태 5">
            <a:extLst>
              <a:ext uri="{FF2B5EF4-FFF2-40B4-BE49-F238E27FC236}">
                <a16:creationId xmlns:a16="http://schemas.microsoft.com/office/drawing/2014/main" id="{E0567859-0756-42E7-8109-F79D23107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9 형태 6">
            <a:extLst>
              <a:ext uri="{FF2B5EF4-FFF2-40B4-BE49-F238E27FC236}">
                <a16:creationId xmlns:a16="http://schemas.microsoft.com/office/drawing/2014/main" id="{09C774F8-D828-48E7-B0C4-AE4B8FB92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246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마스터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형태 1">
            <a:extLst>
              <a:ext uri="{FF2B5EF4-FFF2-40B4-BE49-F238E27FC236}">
                <a16:creationId xmlns:a16="http://schemas.microsoft.com/office/drawing/2014/main" id="{4ECEF9BE-8627-401D-86C2-BEA7CF6A4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형태 2">
            <a:extLst>
              <a:ext uri="{FF2B5EF4-FFF2-40B4-BE49-F238E27FC236}">
                <a16:creationId xmlns:a16="http://schemas.microsoft.com/office/drawing/2014/main" id="{E6EBB681-C153-431F-B9D0-03D4563F9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형태 3">
            <a:extLst>
              <a:ext uri="{FF2B5EF4-FFF2-40B4-BE49-F238E27FC236}">
                <a16:creationId xmlns:a16="http://schemas.microsoft.com/office/drawing/2014/main" id="{C29AD91E-E5BC-4054-AC2B-DC35EF1936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8E580-7753-4A49-A33B-594CBE236A84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마스터 1 형태 4">
            <a:extLst>
              <a:ext uri="{FF2B5EF4-FFF2-40B4-BE49-F238E27FC236}">
                <a16:creationId xmlns:a16="http://schemas.microsoft.com/office/drawing/2014/main" id="{E6A0E237-DA0D-4292-B2B6-1D7942B21E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마스터 1 형태 5">
            <a:extLst>
              <a:ext uri="{FF2B5EF4-FFF2-40B4-BE49-F238E27FC236}">
                <a16:creationId xmlns:a16="http://schemas.microsoft.com/office/drawing/2014/main" id="{643D21DB-EAE3-45FD-9912-467C2E821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50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마스터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2 형태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마스터 2 형태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마스터 2 형태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8A5A3-A766-494C-A2DD-D1192920AA1C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마스터 2 형태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마스터 2 형태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4B677-67D9-4D8F-81B4-3AB19E67F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35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1 형태 1"/>
          <p:cNvSpPr/>
          <p:nvPr/>
        </p:nvSpPr>
        <p:spPr>
          <a:xfrm>
            <a:off x="2201332" y="1286933"/>
            <a:ext cx="3228622" cy="3228622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슬라이드 1 형태 2"/>
          <p:cNvSpPr txBox="1"/>
          <p:nvPr/>
        </p:nvSpPr>
        <p:spPr>
          <a:xfrm>
            <a:off x="2218997" y="2256882"/>
            <a:ext cx="77540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latinLnBrk="0">
              <a:defRPr/>
            </a:pPr>
            <a:r>
              <a:rPr lang="ko-KR" altLang="en-US" sz="5400" spc="600" dirty="0" smtClean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동적계획법과 분할 정복</a:t>
            </a:r>
            <a:endParaRPr lang="ko-KR" altLang="en-US" sz="5400" spc="600" dirty="0">
              <a:solidFill>
                <a:prstClr val="black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슬라이드 1 형태 3"/>
          <p:cNvSpPr txBox="1"/>
          <p:nvPr/>
        </p:nvSpPr>
        <p:spPr>
          <a:xfrm>
            <a:off x="3200968" y="3231653"/>
            <a:ext cx="5955476" cy="3969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 anchor="ctr">
            <a:noAutofit/>
          </a:bodyPr>
          <a:lstStyle/>
          <a:p>
            <a:pPr lvl="0" algn="dist" latinLnBrk="0">
              <a:defRPr/>
            </a:pPr>
            <a:r>
              <a:rPr lang="ko-KR" altLang="en-US" sz="2400" noProof="0" dirty="0" smtClean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모두를 위한 </a:t>
            </a:r>
            <a:r>
              <a:rPr lang="ko-KR" altLang="en-US" sz="2400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알고리즘</a:t>
            </a:r>
            <a:endParaRPr lang="en-US" altLang="zh-CN" sz="2400" dirty="0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슬라이드 1 형태 4"/>
          <p:cNvSpPr txBox="1"/>
          <p:nvPr/>
        </p:nvSpPr>
        <p:spPr>
          <a:xfrm rot="21579859">
            <a:off x="4536686" y="5158906"/>
            <a:ext cx="311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김종완 강사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37431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686" y="812802"/>
            <a:ext cx="1164045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/>
              <a:t>1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연습장과 펜을 준비하자</a:t>
            </a:r>
            <a:r>
              <a:rPr lang="en-US" altLang="ko-KR" sz="2400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2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알고리즘 문제를 읽고 </a:t>
            </a:r>
            <a:r>
              <a:rPr lang="ko-KR" altLang="en-US" sz="2400" b="1" dirty="0" smtClean="0"/>
              <a:t>분석</a:t>
            </a: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3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간단하게 테스트용으로 매우 간단한 경우부터 복잡한 경우 순서대로 </a:t>
            </a:r>
            <a:r>
              <a:rPr lang="ko-KR" altLang="en-US" sz="2400" b="1" dirty="0" smtClean="0"/>
              <a:t>생각해보면서</a:t>
            </a:r>
            <a:r>
              <a:rPr lang="en-US" altLang="ko-KR" sz="2400" b="1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400" b="1" dirty="0" smtClean="0"/>
              <a:t>    연습장과 펜을 이용하여 알고리즘을 생각해본다</a:t>
            </a:r>
            <a:r>
              <a:rPr lang="en-US" altLang="ko-KR" sz="24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4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가능한 알고리즘이 보인다면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구현할 알고리즘을 세부 항목으로 나누고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문장으로 </a:t>
            </a:r>
            <a:r>
              <a:rPr lang="ko-KR" altLang="en-US" sz="2400" b="1" dirty="0" smtClean="0"/>
              <a:t>              </a:t>
            </a:r>
            <a:endParaRPr lang="en-US" altLang="ko-KR" sz="2400" b="1" dirty="0" smtClean="0"/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    </a:t>
            </a:r>
            <a:r>
              <a:rPr lang="ko-KR" altLang="en-US" sz="2400" b="1" dirty="0" smtClean="0"/>
              <a:t>세부 </a:t>
            </a:r>
            <a:r>
              <a:rPr lang="ko-KR" altLang="en-US" sz="2400" b="1" dirty="0"/>
              <a:t>항목을 나누어서 적어본다</a:t>
            </a:r>
            <a:r>
              <a:rPr lang="en-US" altLang="ko-KR" sz="2400" b="1" dirty="0" smtClean="0"/>
              <a:t>.</a:t>
            </a: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5. </a:t>
            </a:r>
            <a:r>
              <a:rPr lang="ko-KR" altLang="en-US" sz="2400" b="1" dirty="0" err="1"/>
              <a:t>코드화하기</a:t>
            </a:r>
            <a:r>
              <a:rPr lang="ko-KR" altLang="en-US" sz="2400" b="1" dirty="0"/>
              <a:t> 위해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데이터 구조 또는 사용할 변수를 정리하고</a:t>
            </a:r>
            <a:r>
              <a:rPr lang="en-US" altLang="ko-KR" sz="2400" b="1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6. </a:t>
            </a:r>
            <a:r>
              <a:rPr lang="ko-KR" altLang="en-US" sz="2400" b="1" dirty="0"/>
              <a:t>각 문장을 코드 레벨로 적는다</a:t>
            </a:r>
            <a:r>
              <a:rPr lang="en-US" altLang="ko-KR" sz="2400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7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데이터 구조 또는 사용할 변수가 코드에 따라 어떻게 변하는지를 손으로 적으면서</a:t>
            </a:r>
            <a:r>
              <a:rPr lang="en-US" altLang="ko-KR" sz="2400" b="1" dirty="0"/>
              <a:t>, </a:t>
            </a:r>
            <a:endParaRPr lang="en-US" altLang="ko-KR" sz="2400" b="1" dirty="0" smtClean="0"/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 </a:t>
            </a:r>
            <a:r>
              <a:rPr lang="en-US" altLang="ko-KR" sz="2400" b="1" dirty="0" smtClean="0"/>
              <a:t>  </a:t>
            </a:r>
            <a:r>
              <a:rPr lang="ko-KR" altLang="en-US" sz="2400" b="1" dirty="0" smtClean="0"/>
              <a:t>임의 </a:t>
            </a:r>
            <a:r>
              <a:rPr lang="ko-KR" altLang="en-US" sz="2400" b="1" dirty="0"/>
              <a:t>데이터로 코드가 정상 동작하는지를 연습장과 펜으로 검증한다</a:t>
            </a:r>
            <a:r>
              <a:rPr lang="en-US" altLang="ko-KR" sz="2400" b="1" dirty="0" smtClean="0"/>
              <a:t>.</a:t>
            </a:r>
            <a:endParaRPr lang="en-US" altLang="ko-KR" sz="2400" b="1" dirty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5851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 smtClean="0"/>
              <a:t>알고리즘 연습 방법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3756739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1749" y="969555"/>
            <a:ext cx="11620137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동적 계획법 </a:t>
            </a:r>
            <a:r>
              <a:rPr lang="en-US" altLang="ko-KR" sz="2400" b="1" dirty="0"/>
              <a:t>(</a:t>
            </a:r>
            <a:r>
              <a:rPr lang="en-US" altLang="ko-KR" sz="2400" b="1" dirty="0" smtClean="0"/>
              <a:t>Dynamic Programming, DP)</a:t>
            </a:r>
            <a:endParaRPr lang="en-US" altLang="ko-KR" sz="2400" b="1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입력 </a:t>
            </a:r>
            <a:r>
              <a:rPr lang="ko-KR" altLang="en-US" sz="2400" b="1" dirty="0"/>
              <a:t>크기가 작은 부분 문제들을 해결한 후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해당 부분 문제의 해를 활용해서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보다 큰 크기의 부분 문제를 해결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최종적으로 전체 문제를 해결하는 </a:t>
            </a:r>
            <a:r>
              <a:rPr lang="ko-KR" altLang="en-US" sz="2400" b="1" dirty="0" smtClean="0"/>
              <a:t>알고리즘</a:t>
            </a:r>
            <a:endParaRPr lang="en-US" altLang="ko-KR" sz="2400" b="1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상향식 </a:t>
            </a:r>
            <a:r>
              <a:rPr lang="ko-KR" altLang="en-US" sz="2400" b="1" dirty="0"/>
              <a:t>접근법으로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가장 최하위 해답을 구한 후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이를 저장하고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해당 결과값을 이용해서 상위 문제를 풀어가는 </a:t>
            </a:r>
            <a:r>
              <a:rPr lang="ko-KR" altLang="en-US" sz="2400" b="1" dirty="0" smtClean="0"/>
              <a:t>방식</a:t>
            </a:r>
            <a:endParaRPr lang="en-US" altLang="ko-KR" sz="2400" b="1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sz="2400" b="1" dirty="0" err="1" smtClean="0"/>
              <a:t>Memoization</a:t>
            </a:r>
            <a:r>
              <a:rPr lang="en-US" altLang="ko-KR" sz="2400" b="1" dirty="0" smtClean="0"/>
              <a:t> </a:t>
            </a:r>
            <a:r>
              <a:rPr lang="ko-KR" altLang="en-US" sz="2400" b="1" dirty="0"/>
              <a:t>기법을 </a:t>
            </a:r>
            <a:r>
              <a:rPr lang="ko-KR" altLang="en-US" sz="2400" b="1" dirty="0" smtClean="0"/>
              <a:t>사용함</a:t>
            </a:r>
            <a:endParaRPr lang="en-US" altLang="ko-KR" sz="2400" b="1" dirty="0" smtClean="0"/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en-US" altLang="ko-KR" sz="2000" b="1" dirty="0" err="1" smtClean="0"/>
              <a:t>Memoization</a:t>
            </a:r>
            <a:r>
              <a:rPr lang="en-US" altLang="ko-KR" sz="2000" b="1" dirty="0" smtClean="0"/>
              <a:t>: </a:t>
            </a:r>
            <a:r>
              <a:rPr lang="ko-KR" altLang="en-US" sz="2000" b="1" dirty="0"/>
              <a:t>프로그램 실행 시 이전에 계산한 값을 저장하여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다시 계산하지 않도록 하여 전체 실행 속도를 빠르게 하는 </a:t>
            </a:r>
            <a:r>
              <a:rPr lang="ko-KR" altLang="en-US" sz="2000" b="1" dirty="0" smtClean="0"/>
              <a:t>기술</a:t>
            </a:r>
            <a:endParaRPr lang="en-US" altLang="ko-KR" sz="2000" b="1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문제를 </a:t>
            </a:r>
            <a:r>
              <a:rPr lang="ko-KR" altLang="en-US" sz="2400" b="1" dirty="0"/>
              <a:t>잘게 쪼갤 때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부분 문제는 중복되어</a:t>
            </a:r>
            <a:r>
              <a:rPr lang="en-US" altLang="ko-KR" sz="2400" b="1" dirty="0"/>
              <a:t>, </a:t>
            </a:r>
            <a:r>
              <a:rPr lang="ko-KR" altLang="en-US" sz="2400" b="1" dirty="0" err="1" smtClean="0"/>
              <a:t>재활용됨</a:t>
            </a:r>
            <a:endParaRPr lang="en-US" altLang="ko-KR" sz="2400" b="1" dirty="0" smtClean="0"/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ko-KR" altLang="en-US" sz="2000" b="1" dirty="0" smtClean="0"/>
              <a:t>피보나치 수열</a:t>
            </a:r>
            <a:endParaRPr lang="ko-KR" altLang="en-US" sz="2000" b="1" dirty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11143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/>
              <a:t>동적 </a:t>
            </a:r>
            <a:r>
              <a:rPr lang="ko-KR" altLang="en-US" sz="3600" b="1" dirty="0" smtClean="0"/>
              <a:t>계획법과 </a:t>
            </a:r>
            <a:r>
              <a:rPr lang="ko-KR" altLang="en-US" sz="3600" b="1" dirty="0"/>
              <a:t>분할 </a:t>
            </a:r>
            <a:r>
              <a:rPr lang="ko-KR" altLang="en-US" sz="3600" b="1" dirty="0" smtClean="0"/>
              <a:t>정복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657275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1749" y="969555"/>
            <a:ext cx="116201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분할 </a:t>
            </a:r>
            <a:r>
              <a:rPr lang="ko-KR" altLang="en-US" sz="2400" b="1" dirty="0" smtClean="0"/>
              <a:t>정복</a:t>
            </a:r>
            <a:r>
              <a:rPr lang="en-US" altLang="ko-KR" sz="2400" b="1" dirty="0"/>
              <a:t>(Divide and Conquer)</a:t>
            </a:r>
            <a:endParaRPr lang="ko-KR" altLang="en-US" sz="2400" b="1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문제를 </a:t>
            </a:r>
            <a:r>
              <a:rPr lang="ko-KR" altLang="en-US" sz="2400" b="1" dirty="0"/>
              <a:t>나눌 수 없을 때까지 나누어서 각각을 풀면서 다시 합병하여 문제의 답을 얻는 </a:t>
            </a:r>
            <a:r>
              <a:rPr lang="ko-KR" altLang="en-US" sz="2400" b="1" dirty="0" smtClean="0"/>
              <a:t>알고리즘</a:t>
            </a:r>
            <a:endParaRPr lang="en-US" altLang="ko-KR" sz="2400" b="1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err="1" smtClean="0"/>
              <a:t>하양식</a:t>
            </a:r>
            <a:r>
              <a:rPr lang="ko-KR" altLang="en-US" sz="2400" b="1" dirty="0" smtClean="0"/>
              <a:t> </a:t>
            </a:r>
            <a:r>
              <a:rPr lang="ko-KR" altLang="en-US" sz="2400" b="1" dirty="0"/>
              <a:t>접근법으로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상위의 해답을 구하기 위해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아래로 내려가면서 하위의 해답을 구하는 </a:t>
            </a:r>
            <a:r>
              <a:rPr lang="ko-KR" altLang="en-US" sz="2400" b="1" dirty="0" smtClean="0"/>
              <a:t>방식</a:t>
            </a:r>
            <a:endParaRPr lang="en-US" altLang="ko-KR" sz="2400" b="1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일반적으로 </a:t>
            </a:r>
            <a:r>
              <a:rPr lang="ko-KR" altLang="en-US" sz="2400" b="1" dirty="0" err="1"/>
              <a:t>재귀함수로</a:t>
            </a:r>
            <a:r>
              <a:rPr lang="ko-KR" altLang="en-US" sz="2400" b="1" dirty="0"/>
              <a:t> </a:t>
            </a:r>
            <a:r>
              <a:rPr lang="ko-KR" altLang="en-US" sz="2400" b="1" dirty="0" smtClean="0"/>
              <a:t>구현</a:t>
            </a:r>
            <a:endParaRPr lang="en-US" altLang="ko-KR" sz="2400" b="1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문제를 </a:t>
            </a:r>
            <a:r>
              <a:rPr lang="ko-KR" altLang="en-US" sz="2400" b="1" dirty="0"/>
              <a:t>잘게 쪼갤 때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부분 문제는 서로 중복되지 </a:t>
            </a:r>
            <a:r>
              <a:rPr lang="ko-KR" altLang="en-US" sz="2400" b="1" dirty="0" smtClean="0"/>
              <a:t>않음</a:t>
            </a:r>
            <a:endParaRPr lang="en-US" altLang="ko-KR" sz="2400" b="1" dirty="0"/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ko-KR" altLang="en-US" sz="2000" b="1" dirty="0" smtClean="0"/>
              <a:t>예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병합 정렬</a:t>
            </a:r>
            <a:r>
              <a:rPr lang="en-US" altLang="ko-KR" sz="2000" b="1" dirty="0"/>
              <a:t>, </a:t>
            </a:r>
            <a:r>
              <a:rPr lang="ko-KR" altLang="en-US" sz="2000" b="1" dirty="0" err="1"/>
              <a:t>퀵</a:t>
            </a:r>
            <a:r>
              <a:rPr lang="ko-KR" altLang="en-US" sz="2000" b="1" dirty="0"/>
              <a:t> 정렬 등</a:t>
            </a:r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11143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/>
              <a:t>동적 </a:t>
            </a:r>
            <a:r>
              <a:rPr lang="ko-KR" altLang="en-US" sz="3600" b="1" dirty="0" smtClean="0"/>
              <a:t>계획법과 </a:t>
            </a:r>
            <a:r>
              <a:rPr lang="ko-KR" altLang="en-US" sz="3600" b="1" dirty="0"/>
              <a:t>분할 </a:t>
            </a:r>
            <a:r>
              <a:rPr lang="ko-KR" altLang="en-US" sz="3600" b="1" dirty="0" smtClean="0"/>
              <a:t>정복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7958632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1749" y="969555"/>
            <a:ext cx="1162013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공통점</a:t>
            </a:r>
            <a:endParaRPr lang="ko-KR" altLang="en-US" sz="2400" b="1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문제를 </a:t>
            </a:r>
            <a:r>
              <a:rPr lang="ko-KR" altLang="en-US" sz="2400" b="1" dirty="0"/>
              <a:t>잘게 쪼개서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가장 작은 단위로 </a:t>
            </a:r>
            <a:r>
              <a:rPr lang="ko-KR" altLang="en-US" sz="2400" b="1" dirty="0" smtClean="0"/>
              <a:t>분할</a:t>
            </a:r>
            <a:endParaRPr lang="en-US" altLang="ko-KR" sz="24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차이점</a:t>
            </a: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r>
              <a:rPr lang="ko-KR" altLang="en-US" sz="2400" b="1" dirty="0" smtClean="0"/>
              <a:t>동적 </a:t>
            </a:r>
            <a:r>
              <a:rPr lang="ko-KR" altLang="en-US" sz="2400" b="1" dirty="0"/>
              <a:t>계획법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부분 </a:t>
            </a:r>
            <a:r>
              <a:rPr lang="ko-KR" altLang="en-US" sz="2400" b="1" dirty="0"/>
              <a:t>문제는 중복되어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상위 문제 해결 시 </a:t>
            </a:r>
            <a:r>
              <a:rPr lang="ko-KR" altLang="en-US" sz="2400" b="1" dirty="0" err="1" smtClean="0"/>
              <a:t>재활용됨</a:t>
            </a:r>
            <a:endParaRPr lang="en-US" altLang="ko-KR" sz="2400" b="1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sz="2400" b="1" dirty="0" err="1" smtClean="0"/>
              <a:t>Memoization</a:t>
            </a:r>
            <a:r>
              <a:rPr lang="en-US" altLang="ko-KR" sz="2400" b="1" dirty="0" smtClean="0"/>
              <a:t> </a:t>
            </a:r>
            <a:r>
              <a:rPr lang="ko-KR" altLang="en-US" sz="2400" b="1" dirty="0"/>
              <a:t>기법 </a:t>
            </a:r>
            <a:r>
              <a:rPr lang="ko-KR" altLang="en-US" sz="2400" b="1" dirty="0" smtClean="0"/>
              <a:t>사용</a:t>
            </a: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     </a:t>
            </a:r>
            <a:r>
              <a:rPr lang="ko-KR" altLang="en-US" sz="2400" b="1" dirty="0" smtClean="0"/>
              <a:t>분할 정복</a:t>
            </a:r>
            <a:endParaRPr lang="en-US" altLang="ko-KR" sz="2400" b="1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부분 </a:t>
            </a:r>
            <a:r>
              <a:rPr lang="ko-KR" altLang="en-US" sz="2400" b="1" dirty="0"/>
              <a:t>문제는 서로 중복되지 </a:t>
            </a:r>
            <a:r>
              <a:rPr lang="ko-KR" altLang="en-US" sz="2400" b="1" dirty="0" smtClean="0"/>
              <a:t>않음</a:t>
            </a:r>
            <a:endParaRPr lang="en-US" altLang="ko-KR" sz="2400" b="1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sz="2400" b="1" dirty="0" err="1" smtClean="0"/>
              <a:t>Memoization</a:t>
            </a:r>
            <a:r>
              <a:rPr lang="en-US" altLang="ko-KR" sz="2400" b="1" dirty="0" smtClean="0"/>
              <a:t> </a:t>
            </a:r>
            <a:r>
              <a:rPr lang="ko-KR" altLang="en-US" sz="2400" b="1" dirty="0"/>
              <a:t>기법 사용 안함</a:t>
            </a:r>
            <a:endParaRPr lang="ko-KR" altLang="en-US" sz="2000" b="1" dirty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11143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/>
              <a:t>동적 </a:t>
            </a:r>
            <a:r>
              <a:rPr lang="ko-KR" altLang="en-US" sz="3600" b="1" dirty="0" smtClean="0"/>
              <a:t>계획법과 </a:t>
            </a:r>
            <a:r>
              <a:rPr lang="ko-KR" altLang="en-US" sz="3600" b="1" dirty="0"/>
              <a:t>분할 </a:t>
            </a:r>
            <a:r>
              <a:rPr lang="ko-KR" altLang="en-US" sz="3600" b="1" dirty="0" smtClean="0"/>
              <a:t>정복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8294690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1749" y="969555"/>
            <a:ext cx="116201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동적 계획법 알고리즘 </a:t>
            </a:r>
            <a:r>
              <a:rPr lang="ko-KR" altLang="en-US" sz="2400" b="1" dirty="0" smtClean="0"/>
              <a:t>이해</a:t>
            </a: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r>
              <a:rPr lang="ko-KR" altLang="en-US" sz="2000" b="1" dirty="0" smtClean="0"/>
              <a:t>피보나치 수열</a:t>
            </a:r>
            <a:endParaRPr lang="ko-KR" altLang="en-US" sz="2800" b="1" dirty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11143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/>
              <a:t>동적 </a:t>
            </a:r>
            <a:r>
              <a:rPr lang="ko-KR" altLang="en-US" sz="3600" b="1" dirty="0" smtClean="0"/>
              <a:t>계획법과 </a:t>
            </a:r>
            <a:r>
              <a:rPr lang="ko-KR" altLang="en-US" sz="3600" b="1" dirty="0"/>
              <a:t>분할 </a:t>
            </a:r>
            <a:r>
              <a:rPr lang="ko-KR" altLang="en-US" sz="3600" b="1" dirty="0" smtClean="0"/>
              <a:t>정복</a:t>
            </a:r>
            <a:endParaRPr lang="ko-KR" altLang="en-US" sz="3600" b="1" dirty="0"/>
          </a:p>
        </p:txBody>
      </p:sp>
      <p:pic>
        <p:nvPicPr>
          <p:cNvPr id="1026" name="Picture 2" descr="https://www.fun-coding.org/00_Images/d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385" y="2377209"/>
            <a:ext cx="10083905" cy="3983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fun-coding.org/00_Images/Fibonacci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475" y="1209675"/>
            <a:ext cx="5095875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3250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 -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-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85000"/>
            <a:lumOff val="15000"/>
          </a:schemeClr>
        </a:solidFill>
        <a:ln>
          <a:noFill/>
        </a:ln>
      </a:spPr>
      <a:bodyPr rtlCol="0" anchor="ctr"/>
      <a:lstStyle>
        <a:defPPr algn="ctr">
          <a:defRPr dirty="0" smtClean="0">
            <a:latin typeface="苹方 中等" panose="020B0400000000000000" pitchFamily="34" charset="-122"/>
            <a:ea typeface="苹方 中等" panose="020B0400000000000000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800" dirty="0" smtClean="0">
            <a:latin typeface="苹方 中等" panose="020B0400000000000000" pitchFamily="34" charset="-122"/>
            <a:ea typeface="苹方 中等" panose="020B04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1559</TotalTime>
  <Words>307</Words>
  <Application>Microsoft Office PowerPoint</Application>
  <PresentationFormat>와이드스크린</PresentationFormat>
  <Paragraphs>42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6" baseType="lpstr">
      <vt:lpstr>等线</vt:lpstr>
      <vt:lpstr>等线 Light</vt:lpstr>
      <vt:lpstr>나눔고딕 ExtraBold</vt:lpstr>
      <vt:lpstr>나눔스퀘어 ExtraBold</vt:lpstr>
      <vt:lpstr>맑은 고딕</vt:lpstr>
      <vt:lpstr>苹方 中等</vt:lpstr>
      <vt:lpstr>Arial</vt:lpstr>
      <vt:lpstr>Times New Roman</vt:lpstr>
      <vt:lpstr>office 테마 - 1</vt:lpstr>
      <vt:lpstr>office 테마 - 2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(주)콘텐츠테이크아웃</Manager>
  <Company>(주)콘텐츠테이크아웃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(주)콘텐츠테이크아웃</dc:title>
  <dc:subject>(주)콘텐츠테이크아웃</dc:subject>
  <dc:creator>(주)콘텐츠테이크아웃</dc:creator>
  <cp:keywords>(주)콘텐츠테이크아웃</cp:keywords>
  <dc:description>V51V55V33Ab168Ab169Aa87Aa87Aa87Aa87Aa33Aa33Aa33Aa33Aa56V33Aa56Ab169Ab169V55Ab169V33Aa56Ab169JVAaJVAaAaAdVAaJVAaAbAbAbAbAbAbAbAbAa162VAaAaRAaVAaJAaVAaJAaVAaJVAaAaRAa54Aa54Aa55Aa55V165V165V165V165JJJJJVAaVAaAa126Aa126Aa126Aa126V165V165V165V165L116L118JJJJAyAa95Aa95AaAzAaAaAaVAaV55Ab169V33Aa56Ab169AaJJJAaJAaAaAaAaAaAaAaAaJAaAgAa95Aa163R33VAaAaAa162V33Aa95R55Aa54Aa162Aa95Aa95V95V95V54Aa95Ah51Az54RAa95Aa95Aa95VAaR33R33R33Ay33Ay33Ay33Aa87Aa86Aa95Aa95V33V33V33Aa54R54Aa95Aa54Aa95V33R53R58R55V55Ab169V33Aa56Ab169V33V33Aa95Aa95R55R54V33Aa56V33Aa95V33Aa95AbJJJAbJV54Aa56Aa95Aa95V33V33Aa126Aa95Aa95V33R54Aa117Aa51V33Aa95Aa95Aa95Aa95R55R55R55R55Aa118V55Ab169V33Aa56Ab169Aa95Aa95Aa95V33V33V33L33L33V33V33V33V33Aa56Aa51V33V55V55V55V55L162D162Aa95AaVAaAa95V169V33V33V33Aa95Aa95Aa95V33D33D33D33AaRV51V33Ab168Aa55QAaVAaVVAaAaAaAaAaLAaVQQAaVAaVAaAaAaAaLAaAaAaVAcAaAaAaAaL</dc:description>
  <cp:lastModifiedBy>김 종완</cp:lastModifiedBy>
  <cp:revision>99</cp:revision>
  <dcterms:created xsi:type="dcterms:W3CDTF">2019-08-20T09:53:04Z</dcterms:created>
  <dcterms:modified xsi:type="dcterms:W3CDTF">2021-10-29T06:27:25Z</dcterms:modified>
  <cp:category>(주)콘텐츠테이크아웃</cp:category>
  <cp:contentStatus>(주)콘텐츠테이크아웃</cp:contentStatus>
  <dc:language>한국어, 영어</dc:language>
  <cp:version>2010이상 버전에 최적화</cp:version>
</cp:coreProperties>
</file>