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320" r:id="rId3"/>
    <p:sldId id="34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86" autoAdjust="0"/>
  </p:normalViewPr>
  <p:slideViewPr>
    <p:cSldViewPr snapToGrid="0">
      <p:cViewPr varScale="1">
        <p:scale>
          <a:sx n="76" d="100"/>
          <a:sy n="76" d="100"/>
        </p:scale>
        <p:origin x="1914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2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25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2218996" y="2256882"/>
            <a:ext cx="77540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defRPr/>
            </a:pP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동적계획법과 분할 정복</a:t>
            </a:r>
            <a:endParaRPr lang="ko-KR" altLang="en-US" sz="5400" spc="6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3969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lvl="0" algn="dist" latinLnBrk="0">
              <a:defRPr/>
            </a:pPr>
            <a:r>
              <a:rPr lang="ko-KR" altLang="en-US" sz="2400" noProof="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모두를 위한 </a:t>
            </a:r>
            <a:r>
              <a:rPr lang="ko-KR" altLang="en-US" sz="240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  <a:endParaRPr lang="en-US" altLang="zh-CN" sz="24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536686" y="5158906"/>
            <a:ext cx="31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김종완 강사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7431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N*M </a:t>
            </a:r>
            <a:r>
              <a:rPr lang="ko-KR" altLang="en-US" sz="2400" b="1" dirty="0" smtClean="0"/>
              <a:t>크기의 금광이 있습니다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금광은 </a:t>
            </a:r>
            <a:r>
              <a:rPr lang="en-US" altLang="ko-KR" sz="2400" b="1" dirty="0" smtClean="0"/>
              <a:t>1</a:t>
            </a:r>
            <a:r>
              <a:rPr lang="en-US" altLang="ko-KR" sz="2400" b="1" dirty="0"/>
              <a:t>*</a:t>
            </a:r>
            <a:r>
              <a:rPr lang="en-US" altLang="ko-KR" sz="2400" b="1" dirty="0" smtClean="0"/>
              <a:t>1 </a:t>
            </a:r>
            <a:r>
              <a:rPr lang="ko-KR" altLang="en-US" sz="2400" b="1" dirty="0" smtClean="0"/>
              <a:t>크기의 칸으로 나누어져 있으며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각 칸은 특정한 크기의 금이 들어가 있습니다</a:t>
            </a:r>
            <a:r>
              <a:rPr lang="en-US" altLang="ko-KR" sz="2400" b="1" dirty="0" smtClean="0"/>
              <a:t>. </a:t>
            </a:r>
            <a:r>
              <a:rPr lang="ko-KR" altLang="en-US" sz="2400" b="1" dirty="0" err="1" smtClean="0"/>
              <a:t>채굴자는</a:t>
            </a:r>
            <a:r>
              <a:rPr lang="ko-KR" altLang="en-US" sz="2400" b="1" dirty="0" smtClean="0"/>
              <a:t> 첫 번째 열부터 출발하여 금을 캐기 시작합니다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맨 처음에는 첫 번째 열의 어느 </a:t>
            </a:r>
            <a:r>
              <a:rPr lang="ko-KR" altLang="en-US" sz="2400" b="1" dirty="0" err="1" smtClean="0"/>
              <a:t>행에서든</a:t>
            </a:r>
            <a:r>
              <a:rPr lang="ko-KR" altLang="en-US" sz="2400" b="1" dirty="0" smtClean="0"/>
              <a:t> 출발할 수 있습니다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이후에 </a:t>
            </a:r>
            <a:r>
              <a:rPr lang="en-US" altLang="ko-KR" sz="2400" b="1" dirty="0" smtClean="0"/>
              <a:t>m</a:t>
            </a:r>
            <a:r>
              <a:rPr lang="ko-KR" altLang="en-US" sz="2400" b="1" dirty="0" smtClean="0"/>
              <a:t>번에 걸쳐서 매번 오른쪽 위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오른쪽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오른쪽 아래 </a:t>
            </a:r>
            <a:r>
              <a:rPr lang="en-US" altLang="ko-KR" sz="2400" b="1" dirty="0" smtClean="0"/>
              <a:t>3</a:t>
            </a:r>
            <a:r>
              <a:rPr lang="ko-KR" altLang="en-US" sz="2400" b="1" dirty="0" smtClean="0"/>
              <a:t>가지 중 하나의 위치로 이동해야 합니다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결과적으로 </a:t>
            </a:r>
            <a:r>
              <a:rPr lang="ko-KR" altLang="en-US" sz="2400" b="1" dirty="0" err="1" smtClean="0"/>
              <a:t>채굴자가</a:t>
            </a:r>
            <a:r>
              <a:rPr lang="ko-KR" altLang="en-US" sz="2400" b="1" dirty="0" smtClean="0"/>
              <a:t> 얻을 수 있는 금의 최대 크기를 출력하는 프로그램을 작성하세요</a:t>
            </a:r>
            <a:r>
              <a:rPr lang="en-US" altLang="ko-KR" sz="2400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첫째 줄에 테스트 케이스 </a:t>
            </a:r>
            <a:r>
              <a:rPr lang="en-US" altLang="ko-KR" sz="2400" b="1" dirty="0" smtClean="0"/>
              <a:t>T</a:t>
            </a:r>
            <a:r>
              <a:rPr lang="ko-KR" altLang="en-US" sz="2400" b="1" dirty="0" smtClean="0"/>
              <a:t>가 입력됩니다</a:t>
            </a:r>
            <a:r>
              <a:rPr lang="en-US" altLang="ko-KR" sz="2400" b="1" dirty="0" smtClean="0"/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매 테스트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케이스 첫째 줄에 </a:t>
            </a:r>
            <a:r>
              <a:rPr lang="en-US" altLang="ko-KR" sz="2400" b="1" dirty="0" smtClean="0"/>
              <a:t>n</a:t>
            </a:r>
            <a:r>
              <a:rPr lang="ko-KR" altLang="en-US" sz="2400" b="1" dirty="0" smtClean="0"/>
              <a:t>과 </a:t>
            </a:r>
            <a:r>
              <a:rPr lang="en-US" altLang="ko-KR" sz="2400" b="1" dirty="0" smtClean="0"/>
              <a:t>m</a:t>
            </a:r>
            <a:r>
              <a:rPr lang="ko-KR" altLang="en-US" sz="2400" b="1" dirty="0" smtClean="0"/>
              <a:t>이 공백으로 구분되어 입력됩니다</a:t>
            </a:r>
            <a:r>
              <a:rPr lang="en-US" altLang="ko-KR" sz="2400" b="1" dirty="0" smtClean="0"/>
              <a:t>.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585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/>
              <a:t>동적계획법과 분할 정복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64616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104</Words>
  <Application>Microsoft Office PowerPoint</Application>
  <PresentationFormat>와이드스크린</PresentationFormat>
  <Paragraphs>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等线</vt:lpstr>
      <vt:lpstr>等线 Light</vt:lpstr>
      <vt:lpstr>나눔고딕 ExtraBold</vt:lpstr>
      <vt:lpstr>나눔스퀘어 ExtraBold</vt:lpstr>
      <vt:lpstr>맑은 고딕</vt:lpstr>
      <vt:lpstr>苹方 中等</vt:lpstr>
      <vt:lpstr>Arial</vt:lpstr>
      <vt:lpstr>Times New Roman</vt:lpstr>
      <vt:lpstr>office 테마 - 1</vt:lpstr>
      <vt:lpstr>office 테마 - 2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김 종완</cp:lastModifiedBy>
  <cp:revision>100</cp:revision>
  <dcterms:created xsi:type="dcterms:W3CDTF">2019-08-20T09:53:04Z</dcterms:created>
  <dcterms:modified xsi:type="dcterms:W3CDTF">2021-11-18T04:32:52Z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