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20" r:id="rId3"/>
    <p:sldId id="321" r:id="rId4"/>
    <p:sldId id="351" r:id="rId5"/>
    <p:sldId id="353" r:id="rId6"/>
    <p:sldId id="355" r:id="rId7"/>
    <p:sldId id="354" r:id="rId8"/>
    <p:sldId id="357" r:id="rId9"/>
    <p:sldId id="356" r:id="rId10"/>
    <p:sldId id="358" r:id="rId11"/>
    <p:sldId id="3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4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8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4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1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1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4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943299" y="2256882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퀵정렬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1749" y="1113181"/>
                <a:ext cx="1162013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시간 복잡도</a:t>
                </a:r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순환 호출의 깊이</a:t>
                </a:r>
                <a:r>
                  <a:rPr lang="en-US" altLang="ko-KR" sz="2400" b="1" dirty="0" smtClean="0"/>
                  <a:t>:</a:t>
                </a:r>
                <a:r>
                  <a:rPr lang="ko-KR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각 순환 호출 단계의 비교 연산 </a:t>
                </a:r>
                <a:r>
                  <a:rPr lang="en-US" altLang="ko-KR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sz="2400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9" y="1113181"/>
                <a:ext cx="11620137" cy="1754326"/>
              </a:xfrm>
              <a:prstGeom prst="rect">
                <a:avLst/>
              </a:prstGeom>
              <a:blipFill>
                <a:blip r:embed="rId3"/>
                <a:stretch>
                  <a:fillRect l="-682" b="-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퀵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(Quick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729400" y="1823135"/>
                <a:ext cx="1559979" cy="658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00" y="1823135"/>
                <a:ext cx="1559979" cy="658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gmlwjd9405.github.io/images/algorithm-quick-sort/sort-time-complexity-etc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38" y="3179420"/>
            <a:ext cx="4252524" cy="329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1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45865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대표적인 </a:t>
            </a:r>
            <a:r>
              <a:rPr lang="ko-KR" altLang="en-US" b="1" dirty="0" smtClean="0"/>
              <a:t>알고리즘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정렬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9973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 </a:t>
            </a:r>
            <a:r>
              <a:rPr lang="en-US" altLang="ko-KR" sz="2400" b="1" dirty="0">
                <a:latin typeface="+mn-ea"/>
              </a:rPr>
              <a:t>(sorting): </a:t>
            </a:r>
            <a:r>
              <a:rPr lang="ko-KR" altLang="en-US" sz="2400" b="1" dirty="0">
                <a:latin typeface="+mn-ea"/>
              </a:rPr>
              <a:t>어떤 데이터들이 주어졌을 때 이를 정해진 순서대로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나열하는 </a:t>
            </a:r>
            <a:r>
              <a:rPr lang="ko-KR" altLang="en-US" sz="2400" b="1" dirty="0">
                <a:latin typeface="+mn-ea"/>
              </a:rPr>
              <a:t>것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정렬은 프로그램 작성시 빈번하게 필요로 함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알고리즘이 고안되었으며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알고리즘 학습의 필수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정렬 알고리즘 이해를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동일한 문제에 대해 다양한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알고리즘이 고안될 </a:t>
            </a:r>
            <a:r>
              <a:rPr lang="ko-KR" altLang="en-US" sz="2400" b="1" dirty="0">
                <a:latin typeface="+mn-ea"/>
              </a:rPr>
              <a:t>수 있음을 이해하고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각 </a:t>
            </a:r>
            <a:r>
              <a:rPr lang="ko-KR" altLang="en-US" sz="2400" b="1" dirty="0" err="1">
                <a:latin typeface="+mn-ea"/>
              </a:rPr>
              <a:t>알고리즘간</a:t>
            </a:r>
            <a:r>
              <a:rPr lang="ko-KR" altLang="en-US" sz="2400" b="1" dirty="0">
                <a:latin typeface="+mn-ea"/>
              </a:rPr>
              <a:t> 성능 비교를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알고리즘 성능 </a:t>
            </a:r>
            <a:r>
              <a:rPr lang="ko-KR" altLang="en-US" sz="2400" b="1" dirty="0">
                <a:latin typeface="+mn-ea"/>
              </a:rPr>
              <a:t>분석에 대해서도 이해할 수 있음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퀵</a:t>
            </a:r>
            <a:r>
              <a:rPr lang="ko-KR" altLang="en-US" sz="2400" b="1" dirty="0"/>
              <a:t> 정렬은 불안정 정렬 에 속하며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다른 원소와의 비교만으로 정렬을 수행하는 비교 정렬 에 속한다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 정복 알고리즘의 하나로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평균적으로 매우 빠른 수행 속도를 자랑하는 정렬 </a:t>
            </a:r>
            <a:r>
              <a:rPr lang="ko-KR" altLang="en-US" sz="2400" b="1" dirty="0" err="1"/>
              <a:t>방법합병</a:t>
            </a:r>
            <a:r>
              <a:rPr lang="ko-KR" altLang="en-US" sz="2400" b="1" dirty="0"/>
              <a:t> 정렬</a:t>
            </a:r>
            <a:r>
              <a:rPr lang="en-US" altLang="ko-KR" sz="2400" b="1" dirty="0"/>
              <a:t>(merge sort)</a:t>
            </a:r>
            <a:r>
              <a:rPr lang="ko-KR" altLang="en-US" sz="2400" b="1" dirty="0"/>
              <a:t>과 달리 </a:t>
            </a:r>
            <a:r>
              <a:rPr lang="ko-KR" altLang="en-US" sz="2400" b="1" dirty="0" err="1"/>
              <a:t>퀵</a:t>
            </a:r>
            <a:r>
              <a:rPr lang="ko-KR" altLang="en-US" sz="2400" b="1" dirty="0"/>
              <a:t> 정렬은 리스트를 </a:t>
            </a:r>
            <a:r>
              <a:rPr lang="ko-KR" altLang="en-US" sz="2400" b="1" dirty="0" err="1"/>
              <a:t>비균등하게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분할한다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퀵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(Quick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72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 정복</a:t>
            </a:r>
            <a:r>
              <a:rPr lang="en-US" altLang="ko-KR" sz="2400" b="1" dirty="0"/>
              <a:t>(divide and conquer) </a:t>
            </a:r>
            <a:r>
              <a:rPr lang="ko-KR" altLang="en-US" sz="2400" b="1" dirty="0" smtClean="0"/>
              <a:t>방법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문제를 </a:t>
            </a:r>
            <a:r>
              <a:rPr lang="ko-KR" altLang="en-US" sz="2400" b="1" dirty="0"/>
              <a:t>작은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문제로 분리하고 각각을 해결한 다음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결과를 모아서 원래의 문제를 해결하는 전략이다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분할 정복 방법은 대개 순환 호출을 이용하여 </a:t>
            </a:r>
            <a:r>
              <a:rPr lang="ko-KR" altLang="en-US" sz="2400" b="1" dirty="0" smtClean="0"/>
              <a:t>구현한다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퀵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(Quick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0845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과정 </a:t>
            </a:r>
            <a:r>
              <a:rPr lang="ko-KR" altLang="en-US" sz="2400" b="1" dirty="0" smtClean="0"/>
              <a:t>설명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리스트 </a:t>
            </a:r>
            <a:r>
              <a:rPr lang="ko-KR" altLang="en-US" sz="2400" b="1" dirty="0"/>
              <a:t>안에 있는 한 요소를 선택한다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이렇게 고른 원소를 피벗</a:t>
            </a:r>
            <a:r>
              <a:rPr lang="en-US" altLang="ko-KR" sz="2400" b="1" dirty="0"/>
              <a:t>(pivot) </a:t>
            </a:r>
            <a:r>
              <a:rPr lang="ko-KR" altLang="en-US" sz="2400" b="1" dirty="0"/>
              <a:t>이라고 한다</a:t>
            </a:r>
            <a:r>
              <a:rPr lang="en-US" altLang="ko-KR" sz="2400" b="1" dirty="0" smtClean="0"/>
              <a:t>. 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퀵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(Quick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6" name="Picture 2" descr="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1" y="3461130"/>
            <a:ext cx="9346978" cy="29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23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과정 </a:t>
            </a:r>
            <a:r>
              <a:rPr lang="ko-KR" altLang="en-US" sz="2400" b="1" dirty="0" smtClean="0"/>
              <a:t>설명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피벗을 </a:t>
            </a:r>
            <a:r>
              <a:rPr lang="ko-KR" altLang="en-US" sz="2400" b="1" dirty="0"/>
              <a:t>기준으로 피벗보다 작은 요소들은 모두 피벗의 왼쪽으로 옮겨지고 피벗보다 큰 요소들은 모두 피벗의 오른쪽으로 옮겨진다</a:t>
            </a:r>
            <a:r>
              <a:rPr lang="en-US" altLang="ko-KR" sz="2400" b="1" dirty="0"/>
              <a:t>. (</a:t>
            </a:r>
            <a:r>
              <a:rPr lang="ko-KR" altLang="en-US" sz="2400" b="1" dirty="0"/>
              <a:t>피벗을 중심으로 왼쪽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피벗보다 작은 요소들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오른쪽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피벗보다 큰 요소들</a:t>
            </a:r>
            <a:r>
              <a:rPr lang="en-US" altLang="ko-KR" sz="24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피벗을 </a:t>
            </a:r>
            <a:r>
              <a:rPr lang="ko-KR" altLang="en-US" sz="2400" b="1" dirty="0"/>
              <a:t>제외한 왼쪽 리스트와 오른쪽 리스트를 다시 정렬한다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분할된 </a:t>
            </a:r>
            <a:r>
              <a:rPr lang="ko-KR" altLang="en-US" sz="2400" b="1" dirty="0"/>
              <a:t>부분 리스트에 대하여 순환 호출 을 이용하여 정렬을 반복한다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부분 </a:t>
            </a:r>
            <a:r>
              <a:rPr lang="ko-KR" altLang="en-US" sz="2400" b="1" dirty="0"/>
              <a:t>리스트에서도 다시 피벗을 정하고 피벗을 기준으로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부분 리스트로 나누는 과정을 반복한다</a:t>
            </a:r>
            <a:r>
              <a:rPr lang="en-US" altLang="ko-KR" sz="2400" b="1" dirty="0" smtClean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부분 </a:t>
            </a:r>
            <a:r>
              <a:rPr lang="ko-KR" altLang="en-US" sz="2400" b="1" dirty="0"/>
              <a:t>리스트들이 더 이상 분할이 불가능할 때까지 반복한다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리스트의 크기가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이나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이 될 때까지 </a:t>
            </a:r>
            <a:r>
              <a:rPr lang="ko-KR" altLang="en-US" sz="2400" b="1" dirty="0" smtClean="0"/>
              <a:t>반복한다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퀵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(Quick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2063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요약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분할</a:t>
            </a:r>
            <a:r>
              <a:rPr lang="en-US" altLang="ko-KR" sz="2400" b="1" dirty="0"/>
              <a:t>(Divide): </a:t>
            </a:r>
            <a:r>
              <a:rPr lang="ko-KR" altLang="en-US" sz="2400" b="1" dirty="0"/>
              <a:t>입력 배열을 피벗을 기준으로 </a:t>
            </a:r>
            <a:r>
              <a:rPr lang="ko-KR" altLang="en-US" sz="2400" b="1" dirty="0" err="1"/>
              <a:t>비균등하게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부분 배열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피벗을 중심으로 왼쪽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피벗보다 작은 요소들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오른쪽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피벗보다 큰 요소들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로 분할한다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정복</a:t>
            </a:r>
            <a:r>
              <a:rPr lang="en-US" altLang="ko-KR" sz="2400" b="1" dirty="0"/>
              <a:t>(Conquer): </a:t>
            </a:r>
            <a:r>
              <a:rPr lang="ko-KR" altLang="en-US" sz="2400" b="1" dirty="0"/>
              <a:t>부분 배열을 정렬한다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부분 배열의 크기가 충분히 작지 않으면 순환 호출 을 이용하여 다시 분할 정복 방법을 적용한다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결합</a:t>
            </a:r>
            <a:r>
              <a:rPr lang="en-US" altLang="ko-KR" sz="2400" b="1" dirty="0"/>
              <a:t>(Combine): </a:t>
            </a:r>
            <a:r>
              <a:rPr lang="ko-KR" altLang="en-US" sz="2400" b="1" dirty="0"/>
              <a:t>정렬된 부분 배열들을 하나의 배열에 합병한다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퀵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(Quick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2737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1749" y="1113181"/>
                <a:ext cx="11620137" cy="169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시간 복잡도</a:t>
                </a:r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순환 호출의 깊이</a:t>
                </a:r>
                <a:r>
                  <a:rPr lang="en-US" altLang="ko-KR" sz="2400" b="1" dirty="0" smtClean="0"/>
                  <a:t>:</a:t>
                </a:r>
                <a:r>
                  <a:rPr lang="ko-KR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각 순환 호출 단계의 비교 연산 </a:t>
                </a:r>
                <a:r>
                  <a:rPr lang="en-US" altLang="ko-KR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sz="2400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9" y="1113181"/>
                <a:ext cx="11620137" cy="1694823"/>
              </a:xfrm>
              <a:prstGeom prst="rect">
                <a:avLst/>
              </a:prstGeom>
              <a:blipFill>
                <a:blip r:embed="rId3"/>
                <a:stretch>
                  <a:fillRect l="-682" b="-7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퀵</a:t>
            </a:r>
            <a:r>
              <a:rPr lang="ko-KR" altLang="en-US" sz="3600" b="1" dirty="0" smtClean="0"/>
              <a:t>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(Quick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2050" name="Picture 2" descr="https://gmlwjd9405.github.io/images/algorithm-quick-sort/sort-time-complexity-etc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08" y="3280928"/>
            <a:ext cx="7291185" cy="32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729400" y="1823135"/>
                <a:ext cx="22588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𝒏𝒍𝒐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00" y="1823135"/>
                <a:ext cx="225888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784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432</Words>
  <Application>Microsoft Office PowerPoint</Application>
  <PresentationFormat>와이드스크린</PresentationFormat>
  <Paragraphs>49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101</cp:revision>
  <dcterms:created xsi:type="dcterms:W3CDTF">2019-08-20T09:53:04Z</dcterms:created>
  <dcterms:modified xsi:type="dcterms:W3CDTF">2021-10-29T06:46:24Z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