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017566" y="2256882"/>
            <a:ext cx="415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퀵정렬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정렬된 두 묶음의 숫자 카드가 있을 때 각 묶음의 카드의 수를 </a:t>
            </a:r>
            <a:r>
              <a:rPr lang="en-US" altLang="ko-KR" sz="2400" b="1" dirty="0" smtClean="0"/>
              <a:t>A, B</a:t>
            </a:r>
            <a:r>
              <a:rPr lang="ko-KR" altLang="en-US" sz="2400" b="1" dirty="0" smtClean="0"/>
              <a:t>라 하면 보통 두 묶음을 합쳐서 하나로 만드는 데에는 </a:t>
            </a:r>
            <a:r>
              <a:rPr lang="en-US" altLang="ko-KR" sz="2400" b="1" dirty="0" smtClean="0"/>
              <a:t>A+</a:t>
            </a:r>
            <a:r>
              <a:rPr lang="en-US" altLang="ko-KR" sz="2400" b="1" dirty="0" smtClean="0"/>
              <a:t>B</a:t>
            </a:r>
            <a:r>
              <a:rPr lang="ko-KR" altLang="en-US" sz="2400" b="1" dirty="0" smtClean="0"/>
              <a:t>번의 비교를 해야 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이를 테면</a:t>
            </a:r>
            <a:r>
              <a:rPr lang="en-US" altLang="ko-KR" sz="2400" b="1" dirty="0" smtClean="0"/>
              <a:t>, 20</a:t>
            </a:r>
            <a:r>
              <a:rPr lang="ko-KR" altLang="en-US" sz="2400" b="1" dirty="0" smtClean="0"/>
              <a:t>장의 숫자 카드 묶음과 </a:t>
            </a:r>
            <a:r>
              <a:rPr lang="en-US" altLang="ko-KR" sz="2400" b="1" dirty="0" smtClean="0"/>
              <a:t>30</a:t>
            </a:r>
            <a:r>
              <a:rPr lang="ko-KR" altLang="en-US" sz="2400" b="1" dirty="0" smtClean="0"/>
              <a:t>장의 숫자 카드 묶음을 합치려면 </a:t>
            </a:r>
            <a:r>
              <a:rPr lang="en-US" altLang="ko-KR" sz="2400" b="1" dirty="0" smtClean="0"/>
              <a:t>50</a:t>
            </a:r>
            <a:r>
              <a:rPr lang="ko-KR" altLang="en-US" sz="2400" b="1" dirty="0" smtClean="0"/>
              <a:t>번의 비교가 필요합니다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매우 많은 숫자 카드 묶음이 책상 위에 놓여있습니다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이들을 두 </a:t>
            </a:r>
            <a:r>
              <a:rPr lang="ko-KR" altLang="en-US" sz="2400" b="1" dirty="0" err="1" smtClean="0"/>
              <a:t>묶음씩</a:t>
            </a:r>
            <a:r>
              <a:rPr lang="ko-KR" altLang="en-US" sz="2400" b="1" dirty="0" smtClean="0"/>
              <a:t> 골라 서로 합쳐 나간다면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고르는 순서에 따라 </a:t>
            </a:r>
            <a:r>
              <a:rPr lang="ko-KR" altLang="en-US" sz="2400" b="1" dirty="0" err="1" smtClean="0"/>
              <a:t>비교횟수가</a:t>
            </a:r>
            <a:r>
              <a:rPr lang="ko-KR" altLang="en-US" sz="2400" b="1" dirty="0" smtClean="0"/>
              <a:t> 달라집니다</a:t>
            </a:r>
            <a:r>
              <a:rPr lang="en-US" altLang="ko-KR" sz="2400" b="1" dirty="0" smtClean="0"/>
              <a:t>. N</a:t>
            </a:r>
            <a:r>
              <a:rPr lang="ko-KR" altLang="en-US" sz="2400" b="1" dirty="0" smtClean="0"/>
              <a:t>개의 숫자 카드 묶음의 각각 크기가 주어졌을 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최소한 몇 번의 비교가 필요한지를 구하는 프로그램을 작성하세요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퀵정렬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101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101</cp:revision>
  <dcterms:created xsi:type="dcterms:W3CDTF">2019-08-20T09:53:04Z</dcterms:created>
  <dcterms:modified xsi:type="dcterms:W3CDTF">2021-11-18T04:38:47Z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