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664104" y="2256882"/>
            <a:ext cx="486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이진탐색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개의 원소를 포함하고 있는 수열이 오름차순으로 정렬되어 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이때 수열에서 </a:t>
            </a:r>
            <a:r>
              <a:rPr lang="en-US" altLang="ko-KR" sz="2400" b="1" dirty="0" smtClean="0"/>
              <a:t>x</a:t>
            </a:r>
            <a:r>
              <a:rPr lang="ko-KR" altLang="en-US" sz="2400" b="1" dirty="0" smtClean="0"/>
              <a:t>가 등장하는 횟수를 계산하세요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예를 들어 수열</a:t>
            </a:r>
            <a:r>
              <a:rPr lang="en-US" altLang="ko-KR" sz="2400" b="1" dirty="0" smtClean="0"/>
              <a:t>{1, 1, 2, 2, 2, 2, 3}</a:t>
            </a:r>
            <a:r>
              <a:rPr lang="ko-KR" altLang="en-US" sz="2400" b="1" dirty="0" smtClean="0"/>
              <a:t>이 있을 때</a:t>
            </a:r>
            <a:r>
              <a:rPr lang="en-US" altLang="ko-KR" sz="2400" b="1" dirty="0" smtClean="0"/>
              <a:t>, x=2</a:t>
            </a:r>
            <a:r>
              <a:rPr lang="ko-KR" altLang="en-US" sz="2400" b="1" dirty="0" smtClean="0"/>
              <a:t>라면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현재 수열에서 값이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인 원소가 </a:t>
            </a: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개이므로 </a:t>
            </a: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를 출력합니다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이진탐색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66</Words>
  <Application>Microsoft Office PowerPoint</Application>
  <PresentationFormat>와이드스크린</PresentationFormat>
  <Paragraphs>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102</cp:revision>
  <dcterms:created xsi:type="dcterms:W3CDTF">2019-08-20T09:53:04Z</dcterms:created>
  <dcterms:modified xsi:type="dcterms:W3CDTF">2021-11-18T04:40:49Z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