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320" r:id="rId3"/>
    <p:sldId id="321" r:id="rId4"/>
    <p:sldId id="338" r:id="rId5"/>
    <p:sldId id="368" r:id="rId6"/>
    <p:sldId id="369" r:id="rId7"/>
    <p:sldId id="371" r:id="rId8"/>
    <p:sldId id="370" r:id="rId9"/>
    <p:sldId id="373" r:id="rId10"/>
    <p:sldId id="375" r:id="rId11"/>
    <p:sldId id="372" r:id="rId12"/>
    <p:sldId id="37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7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086" autoAdjust="0"/>
  </p:normalViewPr>
  <p:slideViewPr>
    <p:cSldViewPr snapToGrid="0">
      <p:cViewPr>
        <p:scale>
          <a:sx n="33" d="100"/>
          <a:sy n="33" d="100"/>
        </p:scale>
        <p:origin x="142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C838D-8918-4330-9C6C-D9A316A394D0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8B876-4158-4461-8744-A60B6FA6D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54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520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4464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225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251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10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45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317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74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072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238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896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스터 1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 형태 1">
            <a:extLst>
              <a:ext uri="{FF2B5EF4-FFF2-40B4-BE49-F238E27FC236}">
                <a16:creationId xmlns:a16="http://schemas.microsoft.com/office/drawing/2014/main" id="{9EB294A4-BBB9-4725-ABA2-0AD199478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 형태 2">
            <a:extLst>
              <a:ext uri="{FF2B5EF4-FFF2-40B4-BE49-F238E27FC236}">
                <a16:creationId xmlns:a16="http://schemas.microsoft.com/office/drawing/2014/main" id="{471DA70B-7F87-4BBE-9C40-6AFECE930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마스터 1 레이아웃 1 형태 3">
            <a:extLst>
              <a:ext uri="{FF2B5EF4-FFF2-40B4-BE49-F238E27FC236}">
                <a16:creationId xmlns:a16="http://schemas.microsoft.com/office/drawing/2014/main" id="{2A40894C-1470-43D1-8726-D151946FB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마스터 1 레이아웃 1 형태 4">
            <a:extLst>
              <a:ext uri="{FF2B5EF4-FFF2-40B4-BE49-F238E27FC236}">
                <a16:creationId xmlns:a16="http://schemas.microsoft.com/office/drawing/2014/main" id="{FF498D50-9844-4F62-B1ED-55FA041AB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 형태 5">
            <a:extLst>
              <a:ext uri="{FF2B5EF4-FFF2-40B4-BE49-F238E27FC236}">
                <a16:creationId xmlns:a16="http://schemas.microsoft.com/office/drawing/2014/main" id="{A12F2B7A-49B4-4C44-A8B5-F00B8CB6D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132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마스터 1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0 형태 1">
            <a:extLst>
              <a:ext uri="{FF2B5EF4-FFF2-40B4-BE49-F238E27FC236}">
                <a16:creationId xmlns:a16="http://schemas.microsoft.com/office/drawing/2014/main" id="{5202ABE6-8789-400E-90BF-B07C168AC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0 형태 2">
            <a:extLst>
              <a:ext uri="{FF2B5EF4-FFF2-40B4-BE49-F238E27FC236}">
                <a16:creationId xmlns:a16="http://schemas.microsoft.com/office/drawing/2014/main" id="{86945C3D-F3F7-4E9F-A3E1-2A6C1E8F5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10 형태 3">
            <a:extLst>
              <a:ext uri="{FF2B5EF4-FFF2-40B4-BE49-F238E27FC236}">
                <a16:creationId xmlns:a16="http://schemas.microsoft.com/office/drawing/2014/main" id="{4C3636A9-283C-4DAE-94EF-9EC9B74D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마스터 1 레이아웃 10 형태 4">
            <a:extLst>
              <a:ext uri="{FF2B5EF4-FFF2-40B4-BE49-F238E27FC236}">
                <a16:creationId xmlns:a16="http://schemas.microsoft.com/office/drawing/2014/main" id="{00150AC1-2C2C-4ACC-9D92-C01697848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0 형태 5">
            <a:extLst>
              <a:ext uri="{FF2B5EF4-FFF2-40B4-BE49-F238E27FC236}">
                <a16:creationId xmlns:a16="http://schemas.microsoft.com/office/drawing/2014/main" id="{E5A081C2-ADC0-42E9-83DF-7A2BE3DAD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38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마스터 1-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1 형태 1">
            <a:extLst>
              <a:ext uri="{FF2B5EF4-FFF2-40B4-BE49-F238E27FC236}">
                <a16:creationId xmlns:a16="http://schemas.microsoft.com/office/drawing/2014/main" id="{67B3513E-D1B7-48D7-B467-C03AB5A662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1 형태 2">
            <a:extLst>
              <a:ext uri="{FF2B5EF4-FFF2-40B4-BE49-F238E27FC236}">
                <a16:creationId xmlns:a16="http://schemas.microsoft.com/office/drawing/2014/main" id="{E0794869-1180-4D38-8C80-F7B84B159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11 형태 3">
            <a:extLst>
              <a:ext uri="{FF2B5EF4-FFF2-40B4-BE49-F238E27FC236}">
                <a16:creationId xmlns:a16="http://schemas.microsoft.com/office/drawing/2014/main" id="{21410ED5-DE24-4E65-80D0-FEB94772E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마스터 1 레이아웃 11 형태 4">
            <a:extLst>
              <a:ext uri="{FF2B5EF4-FFF2-40B4-BE49-F238E27FC236}">
                <a16:creationId xmlns:a16="http://schemas.microsoft.com/office/drawing/2014/main" id="{6FD0237C-DE14-43E3-8157-CB2A7572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1 형태 5">
            <a:extLst>
              <a:ext uri="{FF2B5EF4-FFF2-40B4-BE49-F238E27FC236}">
                <a16:creationId xmlns:a16="http://schemas.microsoft.com/office/drawing/2014/main" id="{E1357CFC-6BBC-45FB-ABC7-770B94F89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364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292492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2 형태 1"/>
          <p:cNvSpPr>
            <a:spLocks noGrp="1"/>
          </p:cNvSpPr>
          <p:nvPr>
            <p:ph type="pic" sz="quarter" idx="10"/>
          </p:nvPr>
        </p:nvSpPr>
        <p:spPr>
          <a:xfrm>
            <a:off x="6813550" y="0"/>
            <a:ext cx="5378450" cy="68580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마스터 2 레이아웃 2 형태 2"/>
          <p:cNvSpPr/>
          <p:nvPr userDrawn="1"/>
        </p:nvSpPr>
        <p:spPr>
          <a:xfrm>
            <a:off x="-1072691" y="3392024"/>
            <a:ext cx="4271519" cy="427151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65267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3 형태 1"/>
          <p:cNvSpPr>
            <a:spLocks noGrp="1"/>
          </p:cNvSpPr>
          <p:nvPr>
            <p:ph type="pic" sz="quarter" idx="10"/>
          </p:nvPr>
        </p:nvSpPr>
        <p:spPr>
          <a:xfrm>
            <a:off x="14351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마스터 2 레이아웃 3 형태 2"/>
          <p:cNvSpPr>
            <a:spLocks noGrp="1"/>
          </p:cNvSpPr>
          <p:nvPr>
            <p:ph type="pic" sz="quarter" idx="11"/>
          </p:nvPr>
        </p:nvSpPr>
        <p:spPr>
          <a:xfrm>
            <a:off x="50052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마스터 2 레이아웃 3 형태 3"/>
          <p:cNvSpPr>
            <a:spLocks noGrp="1"/>
          </p:cNvSpPr>
          <p:nvPr>
            <p:ph type="pic" sz="quarter" idx="12"/>
          </p:nvPr>
        </p:nvSpPr>
        <p:spPr>
          <a:xfrm>
            <a:off x="85753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13" name="마스터 2 레이아웃 3 형태 4"/>
          <p:cNvSpPr/>
          <p:nvPr userDrawn="1"/>
        </p:nvSpPr>
        <p:spPr>
          <a:xfrm>
            <a:off x="9347200" y="4251700"/>
            <a:ext cx="3454400" cy="34544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4" name="마스터 2 레이아웃 3 형태 5"/>
          <p:cNvSpPr/>
          <p:nvPr userDrawn="1"/>
        </p:nvSpPr>
        <p:spPr>
          <a:xfrm>
            <a:off x="10871200" y="2815900"/>
            <a:ext cx="2363600" cy="23636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341892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마스터 2 레이아웃 4 형태 1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2408663" cy="6858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마스터 2 레이아웃 4 형태 2"/>
          <p:cNvSpPr/>
          <p:nvPr userDrawn="1"/>
        </p:nvSpPr>
        <p:spPr>
          <a:xfrm>
            <a:off x="9779000" y="-635000"/>
            <a:ext cx="3187700" cy="3187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8" name="마스터 2 레이아웃 4 형태 3"/>
          <p:cNvSpPr/>
          <p:nvPr userDrawn="1"/>
        </p:nvSpPr>
        <p:spPr>
          <a:xfrm>
            <a:off x="7410450" y="5156200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9" name="마스터 2 레이아웃 4 형태 4"/>
          <p:cNvSpPr/>
          <p:nvPr userDrawn="1"/>
        </p:nvSpPr>
        <p:spPr>
          <a:xfrm>
            <a:off x="7512050" y="-1803400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1580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마스터 2 레이아웃 5 형태 1"/>
          <p:cNvSpPr>
            <a:spLocks noGrp="1"/>
          </p:cNvSpPr>
          <p:nvPr>
            <p:ph type="pic" sz="quarter" idx="10"/>
          </p:nvPr>
        </p:nvSpPr>
        <p:spPr>
          <a:xfrm>
            <a:off x="9474625" y="1113881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5" name="마스터 2 레이아웃 5 형태 2"/>
          <p:cNvSpPr>
            <a:spLocks noGrp="1"/>
          </p:cNvSpPr>
          <p:nvPr>
            <p:ph type="pic" sz="quarter" idx="11"/>
          </p:nvPr>
        </p:nvSpPr>
        <p:spPr>
          <a:xfrm>
            <a:off x="6528225" y="-1769019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7" name="마스터 2 레이아웃 5 형태 3"/>
          <p:cNvSpPr>
            <a:spLocks noGrp="1"/>
          </p:cNvSpPr>
          <p:nvPr>
            <p:ph type="pic" sz="quarter" idx="13"/>
          </p:nvPr>
        </p:nvSpPr>
        <p:spPr>
          <a:xfrm>
            <a:off x="6528224" y="3996781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8" name="마스터 2 레이아웃 5 형태 4"/>
          <p:cNvSpPr/>
          <p:nvPr userDrawn="1"/>
        </p:nvSpPr>
        <p:spPr>
          <a:xfrm>
            <a:off x="-1536700" y="5010150"/>
            <a:ext cx="3695700" cy="3695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158427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6 형태 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08030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마스터 2 레이아웃 7 형태 1"/>
          <p:cNvGrpSpPr/>
          <p:nvPr userDrawn="1"/>
        </p:nvGrpSpPr>
        <p:grpSpPr>
          <a:xfrm flipH="1">
            <a:off x="8033209" y="4192124"/>
            <a:ext cx="5618843" cy="4271519"/>
            <a:chOff x="-1072691" y="3392024"/>
            <a:chExt cx="5618843" cy="4271519"/>
          </a:xfrm>
        </p:grpSpPr>
        <p:sp>
          <p:nvSpPr>
            <p:cNvPr id="6" name="마스터 2 레이아웃 7 형태 1 그룹 1"/>
            <p:cNvSpPr/>
            <p:nvPr userDrawn="1"/>
          </p:nvSpPr>
          <p:spPr>
            <a:xfrm>
              <a:off x="-1072691" y="3392024"/>
              <a:ext cx="4271519" cy="4271519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마스터 2 레이아웃 7 형태 1 그룹 2"/>
            <p:cNvSpPr/>
            <p:nvPr userDrawn="1"/>
          </p:nvSpPr>
          <p:spPr>
            <a:xfrm>
              <a:off x="2343609" y="5461000"/>
              <a:ext cx="2202543" cy="2202543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375636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마스터 2 레이아웃 8 형태 1"/>
          <p:cNvSpPr>
            <a:spLocks noGrp="1"/>
          </p:cNvSpPr>
          <p:nvPr>
            <p:ph type="pic" sz="quarter" idx="10"/>
          </p:nvPr>
        </p:nvSpPr>
        <p:spPr>
          <a:xfrm>
            <a:off x="948266" y="2219015"/>
            <a:ext cx="5017635" cy="18621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마스터 2 레이아웃 8 형태 2"/>
          <p:cNvSpPr>
            <a:spLocks noGrp="1"/>
          </p:cNvSpPr>
          <p:nvPr>
            <p:ph type="pic" sz="quarter" idx="11"/>
          </p:nvPr>
        </p:nvSpPr>
        <p:spPr>
          <a:xfrm>
            <a:off x="5965901" y="2219015"/>
            <a:ext cx="5018400" cy="18621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마스터 2 레이아웃 8 형태 3"/>
          <p:cNvSpPr/>
          <p:nvPr userDrawn="1"/>
        </p:nvSpPr>
        <p:spPr>
          <a:xfrm>
            <a:off x="9540334" y="4442521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880614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마스터 1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2 형태 1">
            <a:extLst>
              <a:ext uri="{FF2B5EF4-FFF2-40B4-BE49-F238E27FC236}">
                <a16:creationId xmlns:a16="http://schemas.microsoft.com/office/drawing/2014/main" id="{ECBBABDB-EC94-41B8-BA13-140CD47DC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2 형태 2">
            <a:extLst>
              <a:ext uri="{FF2B5EF4-FFF2-40B4-BE49-F238E27FC236}">
                <a16:creationId xmlns:a16="http://schemas.microsoft.com/office/drawing/2014/main" id="{0FE4EC82-AAFE-43F6-B43C-FDAEEFE1B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2 형태 3">
            <a:extLst>
              <a:ext uri="{FF2B5EF4-FFF2-40B4-BE49-F238E27FC236}">
                <a16:creationId xmlns:a16="http://schemas.microsoft.com/office/drawing/2014/main" id="{B96F0A78-A5D2-4A15-A42E-61CEF9817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마스터 1 레이아웃 2 형태 4">
            <a:extLst>
              <a:ext uri="{FF2B5EF4-FFF2-40B4-BE49-F238E27FC236}">
                <a16:creationId xmlns:a16="http://schemas.microsoft.com/office/drawing/2014/main" id="{BE996A46-224A-43DC-9448-96777184C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2 형태 5">
            <a:extLst>
              <a:ext uri="{FF2B5EF4-FFF2-40B4-BE49-F238E27FC236}">
                <a16:creationId xmlns:a16="http://schemas.microsoft.com/office/drawing/2014/main" id="{63E0E6FB-B1FD-4B8B-93B8-B063649FD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1316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9 형태 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133725" cy="6858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마스터 2 레이아웃 9 형태 2"/>
          <p:cNvSpPr/>
          <p:nvPr userDrawn="1"/>
        </p:nvSpPr>
        <p:spPr>
          <a:xfrm>
            <a:off x="10285235" y="4718515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9" name="마스터 2 레이아웃 9 형태 3"/>
          <p:cNvSpPr/>
          <p:nvPr userDrawn="1"/>
        </p:nvSpPr>
        <p:spPr>
          <a:xfrm>
            <a:off x="8056385" y="5678635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145028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마스터 2 레이아웃 10 형태 1"/>
          <p:cNvSpPr>
            <a:spLocks noGrp="1"/>
          </p:cNvSpPr>
          <p:nvPr>
            <p:ph type="pic" sz="quarter" idx="10"/>
          </p:nvPr>
        </p:nvSpPr>
        <p:spPr>
          <a:xfrm>
            <a:off x="942623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마스터 2 레이아웃 10 형태 2"/>
          <p:cNvSpPr>
            <a:spLocks noGrp="1"/>
          </p:cNvSpPr>
          <p:nvPr>
            <p:ph type="pic" sz="quarter" idx="11"/>
          </p:nvPr>
        </p:nvSpPr>
        <p:spPr>
          <a:xfrm>
            <a:off x="3674533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마스터 2 레이아웃 10 형태 3"/>
          <p:cNvSpPr>
            <a:spLocks noGrp="1"/>
          </p:cNvSpPr>
          <p:nvPr>
            <p:ph type="pic" sz="quarter" idx="12"/>
          </p:nvPr>
        </p:nvSpPr>
        <p:spPr>
          <a:xfrm>
            <a:off x="6406444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마스터 2 레이아웃 10 형태 4"/>
          <p:cNvSpPr>
            <a:spLocks noGrp="1"/>
          </p:cNvSpPr>
          <p:nvPr>
            <p:ph type="pic" sz="quarter" idx="13"/>
          </p:nvPr>
        </p:nvSpPr>
        <p:spPr>
          <a:xfrm>
            <a:off x="9138355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11941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마스터 1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3 형태 1">
            <a:extLst>
              <a:ext uri="{FF2B5EF4-FFF2-40B4-BE49-F238E27FC236}">
                <a16:creationId xmlns:a16="http://schemas.microsoft.com/office/drawing/2014/main" id="{8E880D3D-0F58-4482-A806-DCBEE93B8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3 형태 2">
            <a:extLst>
              <a:ext uri="{FF2B5EF4-FFF2-40B4-BE49-F238E27FC236}">
                <a16:creationId xmlns:a16="http://schemas.microsoft.com/office/drawing/2014/main" id="{11468BBE-8BFE-41F6-9F2B-035743138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마스터 1 레이아웃 3 형태 3">
            <a:extLst>
              <a:ext uri="{FF2B5EF4-FFF2-40B4-BE49-F238E27FC236}">
                <a16:creationId xmlns:a16="http://schemas.microsoft.com/office/drawing/2014/main" id="{B3FB86E9-57F8-40E8-A8C5-1B2BB124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마스터 1 레이아웃 3 형태 4">
            <a:extLst>
              <a:ext uri="{FF2B5EF4-FFF2-40B4-BE49-F238E27FC236}">
                <a16:creationId xmlns:a16="http://schemas.microsoft.com/office/drawing/2014/main" id="{83656C62-418F-49D0-9ADE-CADCE15AC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3 형태 5">
            <a:extLst>
              <a:ext uri="{FF2B5EF4-FFF2-40B4-BE49-F238E27FC236}">
                <a16:creationId xmlns:a16="http://schemas.microsoft.com/office/drawing/2014/main" id="{864E53E8-C29A-4741-8BDE-99058EE9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994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마스터 1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4 형태 1">
            <a:extLst>
              <a:ext uri="{FF2B5EF4-FFF2-40B4-BE49-F238E27FC236}">
                <a16:creationId xmlns:a16="http://schemas.microsoft.com/office/drawing/2014/main" id="{0F140347-91C4-4155-975C-D7D4D3D62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4 형태 2">
            <a:extLst>
              <a:ext uri="{FF2B5EF4-FFF2-40B4-BE49-F238E27FC236}">
                <a16:creationId xmlns:a16="http://schemas.microsoft.com/office/drawing/2014/main" id="{223B9823-35B2-4993-A119-9D5E0B77B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4 형태 3">
            <a:extLst>
              <a:ext uri="{FF2B5EF4-FFF2-40B4-BE49-F238E27FC236}">
                <a16:creationId xmlns:a16="http://schemas.microsoft.com/office/drawing/2014/main" id="{98B221A9-A9FB-4CAD-AB26-D2ECCCEDC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마스터 1 레이아웃 4 형태 4">
            <a:extLst>
              <a:ext uri="{FF2B5EF4-FFF2-40B4-BE49-F238E27FC236}">
                <a16:creationId xmlns:a16="http://schemas.microsoft.com/office/drawing/2014/main" id="{6C199300-72B6-4EDF-9ED2-B910E244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6" name="마스터 1 레이아웃 4 형태 5">
            <a:extLst>
              <a:ext uri="{FF2B5EF4-FFF2-40B4-BE49-F238E27FC236}">
                <a16:creationId xmlns:a16="http://schemas.microsoft.com/office/drawing/2014/main" id="{EEB8F8A2-5C13-470D-9882-6C4AB7BEB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4 형태 6">
            <a:extLst>
              <a:ext uri="{FF2B5EF4-FFF2-40B4-BE49-F238E27FC236}">
                <a16:creationId xmlns:a16="http://schemas.microsoft.com/office/drawing/2014/main" id="{702045B3-1A9D-4862-BBC5-A71A7DFC7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98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마스터 1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5 형태 1">
            <a:extLst>
              <a:ext uri="{FF2B5EF4-FFF2-40B4-BE49-F238E27FC236}">
                <a16:creationId xmlns:a16="http://schemas.microsoft.com/office/drawing/2014/main" id="{912A9283-A921-42DC-B0ED-F8BBB9AE3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5 형태 2">
            <a:extLst>
              <a:ext uri="{FF2B5EF4-FFF2-40B4-BE49-F238E27FC236}">
                <a16:creationId xmlns:a16="http://schemas.microsoft.com/office/drawing/2014/main" id="{B04D55F2-32BB-44CF-B4BD-572D7B4FE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마스터 1 레이아웃 5 형태 3">
            <a:extLst>
              <a:ext uri="{FF2B5EF4-FFF2-40B4-BE49-F238E27FC236}">
                <a16:creationId xmlns:a16="http://schemas.microsoft.com/office/drawing/2014/main" id="{748002B5-6C6E-4204-BC45-7C3B1A6AD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마스터 1 레이아웃 5 형태 4">
            <a:extLst>
              <a:ext uri="{FF2B5EF4-FFF2-40B4-BE49-F238E27FC236}">
                <a16:creationId xmlns:a16="http://schemas.microsoft.com/office/drawing/2014/main" id="{61DB2ABA-DCBA-4C40-B782-05934F575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마스터 1 레이아웃 5 형태 5">
            <a:extLst>
              <a:ext uri="{FF2B5EF4-FFF2-40B4-BE49-F238E27FC236}">
                <a16:creationId xmlns:a16="http://schemas.microsoft.com/office/drawing/2014/main" id="{D29884EA-8FC0-4975-AA2B-A65F1744D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마스터 1 레이아웃 5 형태 6">
            <a:extLst>
              <a:ext uri="{FF2B5EF4-FFF2-40B4-BE49-F238E27FC236}">
                <a16:creationId xmlns:a16="http://schemas.microsoft.com/office/drawing/2014/main" id="{557210D7-7A3C-438D-909A-D4D750496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8" name="마스터 1 레이아웃 5 형태 7">
            <a:extLst>
              <a:ext uri="{FF2B5EF4-FFF2-40B4-BE49-F238E27FC236}">
                <a16:creationId xmlns:a16="http://schemas.microsoft.com/office/drawing/2014/main" id="{DF6725CC-140A-4A6B-BF21-5C4E03807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마스터 1 레이아웃 5 형태 8">
            <a:extLst>
              <a:ext uri="{FF2B5EF4-FFF2-40B4-BE49-F238E27FC236}">
                <a16:creationId xmlns:a16="http://schemas.microsoft.com/office/drawing/2014/main" id="{1A91DAC2-A126-4917-B9B9-C351FA16D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700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마스터 1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6 형태 1">
            <a:extLst>
              <a:ext uri="{FF2B5EF4-FFF2-40B4-BE49-F238E27FC236}">
                <a16:creationId xmlns:a16="http://schemas.microsoft.com/office/drawing/2014/main" id="{8682E794-EDB5-4FAD-B100-3E361A79A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6 형태 2">
            <a:extLst>
              <a:ext uri="{FF2B5EF4-FFF2-40B4-BE49-F238E27FC236}">
                <a16:creationId xmlns:a16="http://schemas.microsoft.com/office/drawing/2014/main" id="{00F0B89B-B98C-4D46-8334-914CDFAB8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4" name="마스터 1 레이아웃 6 형태 3">
            <a:extLst>
              <a:ext uri="{FF2B5EF4-FFF2-40B4-BE49-F238E27FC236}">
                <a16:creationId xmlns:a16="http://schemas.microsoft.com/office/drawing/2014/main" id="{6CFEFDE5-63FC-4E56-B2F6-592DB4623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마스터 1 레이아웃 6 형태 4">
            <a:extLst>
              <a:ext uri="{FF2B5EF4-FFF2-40B4-BE49-F238E27FC236}">
                <a16:creationId xmlns:a16="http://schemas.microsoft.com/office/drawing/2014/main" id="{26C6D8DA-FF8A-4584-9ECB-7FAC83468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14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마스터 1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7 형태 1">
            <a:extLst>
              <a:ext uri="{FF2B5EF4-FFF2-40B4-BE49-F238E27FC236}">
                <a16:creationId xmlns:a16="http://schemas.microsoft.com/office/drawing/2014/main" id="{911402AE-03B5-4F5C-A321-F08EADF2A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3" name="마스터 1 레이아웃 7 형태 2">
            <a:extLst>
              <a:ext uri="{FF2B5EF4-FFF2-40B4-BE49-F238E27FC236}">
                <a16:creationId xmlns:a16="http://schemas.microsoft.com/office/drawing/2014/main" id="{B0AAE480-27D0-4920-9718-47A77DD58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마스터 1 레이아웃 7 형태 3">
            <a:extLst>
              <a:ext uri="{FF2B5EF4-FFF2-40B4-BE49-F238E27FC236}">
                <a16:creationId xmlns:a16="http://schemas.microsoft.com/office/drawing/2014/main" id="{F304C241-6CEC-4949-A597-AADF4AE7C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18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마스터 1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8 형태 1">
            <a:extLst>
              <a:ext uri="{FF2B5EF4-FFF2-40B4-BE49-F238E27FC236}">
                <a16:creationId xmlns:a16="http://schemas.microsoft.com/office/drawing/2014/main" id="{3A8CF8E0-13F0-4D7B-90F9-B322AE9AE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8 형태 2">
            <a:extLst>
              <a:ext uri="{FF2B5EF4-FFF2-40B4-BE49-F238E27FC236}">
                <a16:creationId xmlns:a16="http://schemas.microsoft.com/office/drawing/2014/main" id="{AF864084-B3C5-4E55-A572-BE2F4A37B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8 형태 3">
            <a:extLst>
              <a:ext uri="{FF2B5EF4-FFF2-40B4-BE49-F238E27FC236}">
                <a16:creationId xmlns:a16="http://schemas.microsoft.com/office/drawing/2014/main" id="{A3903671-E795-48B2-9264-893D74F7E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마스터 1 레이아웃 8 형태 4">
            <a:extLst>
              <a:ext uri="{FF2B5EF4-FFF2-40B4-BE49-F238E27FC236}">
                <a16:creationId xmlns:a16="http://schemas.microsoft.com/office/drawing/2014/main" id="{07D98D38-DB4B-4630-AEA5-608EAB222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6" name="마스터 1 레이아웃 8 형태 5">
            <a:extLst>
              <a:ext uri="{FF2B5EF4-FFF2-40B4-BE49-F238E27FC236}">
                <a16:creationId xmlns:a16="http://schemas.microsoft.com/office/drawing/2014/main" id="{93C5632B-BAB7-4917-B672-8FEC25121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8 형태 6">
            <a:extLst>
              <a:ext uri="{FF2B5EF4-FFF2-40B4-BE49-F238E27FC236}">
                <a16:creationId xmlns:a16="http://schemas.microsoft.com/office/drawing/2014/main" id="{049AECEB-2AE5-4227-9C4B-A14911C59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47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마스터 1-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9 형태 1">
            <a:extLst>
              <a:ext uri="{FF2B5EF4-FFF2-40B4-BE49-F238E27FC236}">
                <a16:creationId xmlns:a16="http://schemas.microsoft.com/office/drawing/2014/main" id="{4512EE3E-7083-402D-8981-7765420E5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9 형태 2">
            <a:extLst>
              <a:ext uri="{FF2B5EF4-FFF2-40B4-BE49-F238E27FC236}">
                <a16:creationId xmlns:a16="http://schemas.microsoft.com/office/drawing/2014/main" id="{79B89829-77F3-4743-9F6E-1B196C1EC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마스터 1 레이아웃 9 형태 3">
            <a:extLst>
              <a:ext uri="{FF2B5EF4-FFF2-40B4-BE49-F238E27FC236}">
                <a16:creationId xmlns:a16="http://schemas.microsoft.com/office/drawing/2014/main" id="{63D01A3D-880A-452E-80A4-4DEB116F6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마스터 1 레이아웃 9 형태 4">
            <a:extLst>
              <a:ext uri="{FF2B5EF4-FFF2-40B4-BE49-F238E27FC236}">
                <a16:creationId xmlns:a16="http://schemas.microsoft.com/office/drawing/2014/main" id="{AB4A3565-8AC0-496C-AAE2-9DF438D30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6" name="마스터 1 레이아웃 9 형태 5">
            <a:extLst>
              <a:ext uri="{FF2B5EF4-FFF2-40B4-BE49-F238E27FC236}">
                <a16:creationId xmlns:a16="http://schemas.microsoft.com/office/drawing/2014/main" id="{E0567859-0756-42E7-8109-F79D23107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9 형태 6">
            <a:extLst>
              <a:ext uri="{FF2B5EF4-FFF2-40B4-BE49-F238E27FC236}">
                <a16:creationId xmlns:a16="http://schemas.microsoft.com/office/drawing/2014/main" id="{09C774F8-D828-48E7-B0C4-AE4B8FB92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246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마스터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형태 1">
            <a:extLst>
              <a:ext uri="{FF2B5EF4-FFF2-40B4-BE49-F238E27FC236}">
                <a16:creationId xmlns:a16="http://schemas.microsoft.com/office/drawing/2014/main" id="{4ECEF9BE-8627-401D-86C2-BEA7CF6A4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형태 2">
            <a:extLst>
              <a:ext uri="{FF2B5EF4-FFF2-40B4-BE49-F238E27FC236}">
                <a16:creationId xmlns:a16="http://schemas.microsoft.com/office/drawing/2014/main" id="{E6EBB681-C153-431F-B9D0-03D4563F9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형태 3">
            <a:extLst>
              <a:ext uri="{FF2B5EF4-FFF2-40B4-BE49-F238E27FC236}">
                <a16:creationId xmlns:a16="http://schemas.microsoft.com/office/drawing/2014/main" id="{C29AD91E-E5BC-4054-AC2B-DC35EF1936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8E580-7753-4A49-A33B-594CBE236A84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마스터 1 형태 4">
            <a:extLst>
              <a:ext uri="{FF2B5EF4-FFF2-40B4-BE49-F238E27FC236}">
                <a16:creationId xmlns:a16="http://schemas.microsoft.com/office/drawing/2014/main" id="{E6A0E237-DA0D-4292-B2B6-1D7942B21E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마스터 1 형태 5">
            <a:extLst>
              <a:ext uri="{FF2B5EF4-FFF2-40B4-BE49-F238E27FC236}">
                <a16:creationId xmlns:a16="http://schemas.microsoft.com/office/drawing/2014/main" id="{643D21DB-EAE3-45FD-9912-467C2E821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50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마스터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2 형태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마스터 2 형태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마스터 2 형태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8A5A3-A766-494C-A2DD-D1192920AA1C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마스터 2 형태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마스터 2 형태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4B677-67D9-4D8F-81B4-3AB19E67F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35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1 형태 1"/>
          <p:cNvSpPr/>
          <p:nvPr/>
        </p:nvSpPr>
        <p:spPr>
          <a:xfrm>
            <a:off x="2201332" y="1286933"/>
            <a:ext cx="3228622" cy="3228622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슬라이드 1 형태 2"/>
          <p:cNvSpPr txBox="1"/>
          <p:nvPr/>
        </p:nvSpPr>
        <p:spPr>
          <a:xfrm>
            <a:off x="5296758" y="2256882"/>
            <a:ext cx="15985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latinLnBrk="0">
              <a:defRPr/>
            </a:pPr>
            <a:r>
              <a:rPr lang="ko-KR" altLang="en-US" sz="5400" spc="600" dirty="0" smtClean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배열</a:t>
            </a:r>
            <a:endParaRPr lang="ko-KR" altLang="en-US" sz="5400" spc="600" dirty="0">
              <a:solidFill>
                <a:prstClr val="black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슬라이드 1 형태 3"/>
          <p:cNvSpPr txBox="1"/>
          <p:nvPr/>
        </p:nvSpPr>
        <p:spPr>
          <a:xfrm>
            <a:off x="3200968" y="3231653"/>
            <a:ext cx="5955476" cy="3969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 anchor="ctr">
            <a:no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noProof="0" dirty="0" smtClean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모두를 위한 자료구조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슬라이드 1 형태 4"/>
          <p:cNvSpPr txBox="1"/>
          <p:nvPr/>
        </p:nvSpPr>
        <p:spPr>
          <a:xfrm rot="21579859">
            <a:off x="4536686" y="5158906"/>
            <a:ext cx="311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김종완 강사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37431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2" y="105932"/>
            <a:ext cx="4954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 smtClean="0"/>
              <a:t>배열</a:t>
            </a:r>
            <a:endParaRPr lang="ko-KR" altLang="en-US" sz="36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0" t="17632" r="24237" b="60479"/>
          <a:stretch/>
        </p:blipFill>
        <p:spPr>
          <a:xfrm>
            <a:off x="739292" y="1485899"/>
            <a:ext cx="9798689" cy="486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6321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2" y="105932"/>
            <a:ext cx="4954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 smtClean="0"/>
              <a:t>배열</a:t>
            </a:r>
            <a:endParaRPr lang="ko-KR" altLang="en-US" sz="36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44" t="40158" r="24160" b="26509"/>
          <a:stretch/>
        </p:blipFill>
        <p:spPr>
          <a:xfrm>
            <a:off x="1917291" y="207991"/>
            <a:ext cx="8357420" cy="633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6024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18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6" name="슬라이드 18 형태 2"/>
          <p:cNvSpPr txBox="1"/>
          <p:nvPr/>
        </p:nvSpPr>
        <p:spPr>
          <a:xfrm>
            <a:off x="846667" y="936977"/>
            <a:ext cx="7053534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r>
              <a:rPr lang="ko-KR" altLang="en-US" b="1" dirty="0"/>
              <a:t>꼭 알아둬야 할 자료 구조</a:t>
            </a:r>
            <a:r>
              <a:rPr lang="en-US" altLang="ko-KR" b="1" dirty="0"/>
              <a:t>: </a:t>
            </a:r>
            <a:r>
              <a:rPr lang="ko-KR" altLang="en-US" b="1" dirty="0"/>
              <a:t>배열 </a:t>
            </a:r>
            <a:r>
              <a:rPr lang="en-US" altLang="ko-KR" b="1" dirty="0"/>
              <a:t>(Array)</a:t>
            </a:r>
          </a:p>
        </p:txBody>
      </p:sp>
      <p:sp>
        <p:nvSpPr>
          <p:cNvPr id="17" name="슬라이드 18 형태 6"/>
          <p:cNvSpPr txBox="1"/>
          <p:nvPr/>
        </p:nvSpPr>
        <p:spPr>
          <a:xfrm>
            <a:off x="925374" y="2000048"/>
            <a:ext cx="10889520" cy="11289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arenR"/>
            </a:pPr>
            <a:r>
              <a:rPr lang="ko-KR" altLang="en-US" sz="2400" b="1" dirty="0">
                <a:latin typeface="+mn-ea"/>
              </a:rPr>
              <a:t>데이터를 나열하고</a:t>
            </a:r>
            <a:r>
              <a:rPr lang="en-US" altLang="ko-KR" sz="2400" b="1" dirty="0">
                <a:latin typeface="+mn-ea"/>
              </a:rPr>
              <a:t>, </a:t>
            </a:r>
            <a:r>
              <a:rPr lang="ko-KR" altLang="en-US" sz="2400" b="1" dirty="0">
                <a:latin typeface="+mn-ea"/>
              </a:rPr>
              <a:t>각 데이터를 인덱스에 대응하도록 구성한 데이터 구조</a:t>
            </a:r>
          </a:p>
          <a:p>
            <a:pPr marL="514350" indent="-514350">
              <a:lnSpc>
                <a:spcPct val="150000"/>
              </a:lnSpc>
              <a:buAutoNum type="arabicParenR"/>
            </a:pPr>
            <a:r>
              <a:rPr lang="ko-KR" altLang="en-US" sz="2400" b="1" dirty="0" err="1">
                <a:latin typeface="+mn-ea"/>
              </a:rPr>
              <a:t>파이썬에서는</a:t>
            </a:r>
            <a:r>
              <a:rPr lang="ko-KR" altLang="en-US" sz="2400" b="1" dirty="0">
                <a:latin typeface="+mn-ea"/>
              </a:rPr>
              <a:t> 리스트 타입이 배열 기능을 제공함</a:t>
            </a:r>
            <a:endParaRPr lang="en-US" altLang="ko-KR" sz="2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54689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686" y="812802"/>
            <a:ext cx="1164045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/>
              <a:t>배열은 왜 필요할까</a:t>
            </a:r>
            <a:r>
              <a:rPr lang="en-US" altLang="ko-KR" sz="2400" b="1" dirty="0"/>
              <a:t>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같은 종류의 데이터를 효율적으로 관리하기 위해 </a:t>
            </a:r>
            <a:r>
              <a:rPr lang="ko-KR" altLang="en-US" sz="2400" b="1" dirty="0" smtClean="0"/>
              <a:t>사용</a:t>
            </a:r>
            <a:endParaRPr lang="en-US" altLang="ko-KR" sz="24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같은 </a:t>
            </a:r>
            <a:r>
              <a:rPr lang="ko-KR" altLang="en-US" sz="2400" b="1" dirty="0"/>
              <a:t>종류의 데이터를 순차적으로 </a:t>
            </a:r>
            <a:r>
              <a:rPr lang="ko-KR" altLang="en-US" sz="2400" b="1" dirty="0" smtClean="0"/>
              <a:t>저장</a:t>
            </a:r>
            <a:endParaRPr lang="en-US" altLang="ko-KR" sz="24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장점</a:t>
            </a:r>
            <a:endParaRPr lang="en-US" altLang="ko-KR" sz="2400" b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빠른 </a:t>
            </a:r>
            <a:r>
              <a:rPr lang="ko-KR" altLang="en-US" sz="2000" b="1" dirty="0"/>
              <a:t>접근 </a:t>
            </a:r>
            <a:r>
              <a:rPr lang="ko-KR" altLang="en-US" sz="2000" b="1" dirty="0" smtClean="0"/>
              <a:t>가능</a:t>
            </a:r>
            <a:endParaRPr lang="en-US" altLang="ko-KR" sz="20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첫 </a:t>
            </a:r>
            <a:r>
              <a:rPr lang="ko-KR" altLang="en-US" sz="2000" b="1" dirty="0"/>
              <a:t>데이터의 위치에서 상대적인 위치로 데이터 접근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인덱스 번호로 접근</a:t>
            </a:r>
            <a:r>
              <a:rPr lang="en-US" altLang="ko-KR" sz="2000" b="1" dirty="0" smtClean="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단점</a:t>
            </a:r>
            <a:endParaRPr lang="en-US" altLang="ko-KR" sz="24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데이터 </a:t>
            </a:r>
            <a:r>
              <a:rPr lang="ko-KR" altLang="en-US" sz="2000" b="1" dirty="0"/>
              <a:t>추가</a:t>
            </a:r>
            <a:r>
              <a:rPr lang="en-US" altLang="ko-KR" sz="2000" b="1" dirty="0"/>
              <a:t>/</a:t>
            </a:r>
            <a:r>
              <a:rPr lang="ko-KR" altLang="en-US" sz="2000" b="1" dirty="0"/>
              <a:t>삭제의 </a:t>
            </a:r>
            <a:r>
              <a:rPr lang="ko-KR" altLang="en-US" sz="2000" b="1" dirty="0" smtClean="0"/>
              <a:t>어려움</a:t>
            </a:r>
            <a:r>
              <a:rPr lang="en-US" altLang="ko-KR" sz="2000" b="1" dirty="0" smtClean="0"/>
              <a:t>	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미리 </a:t>
            </a:r>
            <a:r>
              <a:rPr lang="ko-KR" altLang="en-US" sz="2000" b="1" dirty="0"/>
              <a:t>최대 길이를 지정해야 함</a:t>
            </a:r>
            <a:endParaRPr lang="en-US" altLang="ko-KR" sz="2000" b="1" dirty="0" smtClean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2" y="105932"/>
            <a:ext cx="4954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 smtClean="0"/>
              <a:t>배열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8783072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686" y="812802"/>
            <a:ext cx="11640457" cy="120032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/>
              <a:t>C</a:t>
            </a:r>
            <a:r>
              <a:rPr lang="ko-KR" altLang="en-US" sz="2400" b="1" dirty="0" smtClean="0"/>
              <a:t>언어의 예</a:t>
            </a:r>
            <a:r>
              <a:rPr lang="en-US" altLang="ko-KR" sz="2400" b="1" dirty="0" smtClean="0"/>
              <a:t>: </a:t>
            </a:r>
            <a:r>
              <a:rPr lang="ko-KR" altLang="en-US" sz="2400" b="1" dirty="0" smtClean="0"/>
              <a:t>영어 단어 저장</a:t>
            </a:r>
            <a:endParaRPr lang="en-US" altLang="ko-KR" sz="2400" b="1" dirty="0" smtClean="0"/>
          </a:p>
          <a:p>
            <a:pPr>
              <a:lnSpc>
                <a:spcPct val="150000"/>
              </a:lnSpc>
            </a:pP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ko-KR" altLang="en-US" sz="2400" b="1" dirty="0" err="1" smtClean="0"/>
              <a:t>파이썬</a:t>
            </a:r>
            <a:r>
              <a:rPr lang="ko-KR" altLang="en-US" sz="2400" b="1" dirty="0" smtClean="0"/>
              <a:t> 언어 예</a:t>
            </a:r>
            <a:r>
              <a:rPr lang="en-US" altLang="ko-KR" sz="2400" b="1" dirty="0" smtClean="0"/>
              <a:t>: </a:t>
            </a:r>
            <a:r>
              <a:rPr lang="ko-KR" altLang="en-US" sz="2400" b="1" dirty="0" smtClean="0"/>
              <a:t>영어 단어 저장</a:t>
            </a:r>
            <a:endParaRPr lang="en-US" altLang="ko-KR" sz="2400" b="1" dirty="0" smtClean="0"/>
          </a:p>
          <a:p>
            <a:pPr>
              <a:lnSpc>
                <a:spcPct val="150000"/>
              </a:lnSpc>
            </a:pPr>
            <a:endParaRPr lang="en-US" altLang="ko-KR" sz="2400" b="1" dirty="0" smtClean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2" y="105932"/>
            <a:ext cx="4954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 smtClean="0"/>
              <a:t>배열</a:t>
            </a:r>
            <a:endParaRPr lang="ko-KR" altLang="en-US" sz="36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86" y="2610698"/>
            <a:ext cx="5381625" cy="200977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l="4420"/>
          <a:stretch/>
        </p:blipFill>
        <p:spPr>
          <a:xfrm>
            <a:off x="6218772" y="2610698"/>
            <a:ext cx="4906786" cy="200977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357186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686" y="812802"/>
            <a:ext cx="1164045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/>
              <a:t>Python </a:t>
            </a:r>
            <a:r>
              <a:rPr lang="ko-KR" altLang="en-US" sz="2400" b="1" dirty="0" smtClean="0"/>
              <a:t>의 구현</a:t>
            </a:r>
            <a:endParaRPr lang="en-US" altLang="ko-KR" sz="24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 smtClean="0"/>
              <a:t>Python</a:t>
            </a:r>
            <a:r>
              <a:rPr lang="ko-KR" altLang="en-US" sz="2400" b="1" dirty="0" smtClean="0"/>
              <a:t>에서는 배열을 리스트</a:t>
            </a:r>
            <a:r>
              <a:rPr lang="en-US" altLang="ko-KR" sz="2400" b="1" dirty="0" smtClean="0"/>
              <a:t>(list)</a:t>
            </a:r>
            <a:r>
              <a:rPr lang="ko-KR" altLang="en-US" sz="2400" b="1" dirty="0" smtClean="0"/>
              <a:t>와 </a:t>
            </a:r>
            <a:r>
              <a:rPr lang="ko-KR" altLang="en-US" sz="2400" b="1" dirty="0" err="1" smtClean="0"/>
              <a:t>튜플</a:t>
            </a:r>
            <a:r>
              <a:rPr lang="en-US" altLang="ko-KR" sz="2400" b="1" dirty="0" smtClean="0"/>
              <a:t>(tuple)</a:t>
            </a:r>
            <a:r>
              <a:rPr lang="ko-KR" altLang="en-US" sz="2400" b="1" dirty="0" smtClean="0"/>
              <a:t>로 구현할 수 있습니다</a:t>
            </a:r>
            <a:r>
              <a:rPr lang="en-US" altLang="ko-KR" sz="2400" b="1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리스트와 </a:t>
            </a:r>
            <a:r>
              <a:rPr lang="ko-KR" altLang="en-US" sz="2400" b="1" dirty="0" err="1" smtClean="0"/>
              <a:t>튜플은</a:t>
            </a:r>
            <a:r>
              <a:rPr lang="ko-KR" altLang="en-US" sz="2400" b="1" dirty="0" smtClean="0"/>
              <a:t> 데이터 컨테이너</a:t>
            </a:r>
            <a:r>
              <a:rPr lang="en-US" altLang="ko-KR" sz="2400" b="1" dirty="0" smtClean="0"/>
              <a:t>(data container)</a:t>
            </a:r>
            <a:r>
              <a:rPr lang="ko-KR" altLang="en-US" sz="2400" b="1" dirty="0" smtClean="0"/>
              <a:t>라고  하며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비슷한 기능을 수행합니다</a:t>
            </a:r>
            <a:r>
              <a:rPr lang="en-US" altLang="ko-KR" sz="2400" b="1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하지만 원소를 변경할 수 있는지 없는 지에 따라 차이가 있습니다</a:t>
            </a:r>
            <a:r>
              <a:rPr lang="en-US" altLang="ko-KR" sz="2400" b="1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리스트는 원소를 변경할 수 </a:t>
            </a:r>
            <a:r>
              <a:rPr lang="ko-KR" altLang="en-US" sz="2400" b="1" dirty="0" err="1" smtClean="0"/>
              <a:t>뮤터블</a:t>
            </a:r>
            <a:r>
              <a:rPr lang="en-US" altLang="ko-KR" sz="2400" b="1" dirty="0" smtClean="0"/>
              <a:t>(mutable) list</a:t>
            </a:r>
            <a:r>
              <a:rPr lang="ko-KR" altLang="en-US" sz="2400" b="1" dirty="0" smtClean="0"/>
              <a:t>형 객체입니다</a:t>
            </a:r>
            <a:r>
              <a:rPr lang="en-US" altLang="ko-KR" sz="2400" b="1" dirty="0" smtClean="0"/>
              <a:t>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리스트는 연산자 </a:t>
            </a:r>
            <a:r>
              <a:rPr lang="en-US" altLang="ko-KR" sz="2400" b="1" dirty="0" smtClean="0"/>
              <a:t>[ ] </a:t>
            </a:r>
            <a:r>
              <a:rPr lang="ko-KR" altLang="en-US" sz="2400" b="1" dirty="0" smtClean="0"/>
              <a:t>안에 원소를 표기하여 생성할 수 있습니다</a:t>
            </a:r>
            <a:r>
              <a:rPr lang="en-US" altLang="ko-KR" sz="2400" b="1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err="1" smtClean="0"/>
              <a:t>튜플은</a:t>
            </a:r>
            <a:r>
              <a:rPr lang="ko-KR" altLang="en-US" sz="2400" b="1" dirty="0" smtClean="0"/>
              <a:t> 원소를 변경할 수 없는 </a:t>
            </a:r>
            <a:r>
              <a:rPr lang="ko-KR" altLang="en-US" sz="2400" b="1" dirty="0" err="1" smtClean="0"/>
              <a:t>이뮤터블</a:t>
            </a:r>
            <a:r>
              <a:rPr lang="en-US" altLang="ko-KR" sz="2400" b="1" dirty="0" smtClean="0"/>
              <a:t>(immutable) </a:t>
            </a:r>
            <a:r>
              <a:rPr lang="ko-KR" altLang="en-US" sz="2400" b="1" dirty="0" err="1" smtClean="0"/>
              <a:t>자료형</a:t>
            </a:r>
            <a:r>
              <a:rPr lang="ko-KR" altLang="en-US" sz="2400" b="1" dirty="0" smtClean="0"/>
              <a:t> 입니다</a:t>
            </a:r>
            <a:r>
              <a:rPr lang="en-US" altLang="ko-KR" sz="2400" b="1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err="1" smtClean="0"/>
              <a:t>튜플은</a:t>
            </a:r>
            <a:r>
              <a:rPr lang="ko-KR" altLang="en-US" sz="2400" b="1" dirty="0" smtClean="0"/>
              <a:t> 연산자</a:t>
            </a:r>
            <a:r>
              <a:rPr lang="en-US" altLang="ko-KR" sz="2400" b="1" dirty="0" smtClean="0"/>
              <a:t>( ) </a:t>
            </a:r>
            <a:r>
              <a:rPr lang="ko-KR" altLang="en-US" sz="2400" b="1" dirty="0" smtClean="0"/>
              <a:t>안에 원소를 표기하여 생성할 수 있습니다</a:t>
            </a:r>
            <a:r>
              <a:rPr lang="en-US" altLang="ko-KR" sz="2400" b="1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err="1" smtClean="0"/>
              <a:t>튜플은</a:t>
            </a:r>
            <a:r>
              <a:rPr lang="ko-KR" altLang="en-US" sz="2400" b="1" dirty="0" smtClean="0"/>
              <a:t> 리스트와 달리 결합 연산자  </a:t>
            </a:r>
            <a:r>
              <a:rPr lang="en-US" altLang="ko-KR" sz="2400" b="1" dirty="0" smtClean="0"/>
              <a:t>( ) </a:t>
            </a:r>
            <a:r>
              <a:rPr lang="ko-KR" altLang="en-US" sz="2400" b="1" dirty="0" smtClean="0"/>
              <a:t>를 생략할 수 있습니다</a:t>
            </a:r>
            <a:r>
              <a:rPr lang="en-US" altLang="ko-KR" sz="2400" b="1" dirty="0" smtClean="0"/>
              <a:t>.</a:t>
            </a:r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2" y="105932"/>
            <a:ext cx="4954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 smtClean="0"/>
              <a:t>배열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4284754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686" y="812802"/>
            <a:ext cx="116404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/>
              <a:t>슬라이스식으로 원소에 접근하기</a:t>
            </a:r>
            <a:endParaRPr lang="en-US" altLang="ko-KR" sz="2400" b="1" dirty="0" smtClean="0"/>
          </a:p>
          <a:p>
            <a:pPr>
              <a:lnSpc>
                <a:spcPct val="150000"/>
              </a:lnSpc>
            </a:pPr>
            <a:endParaRPr lang="en-US" altLang="ko-KR" sz="2400" b="1" dirty="0" smtClean="0"/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S[:] </a:t>
            </a:r>
            <a:r>
              <a:rPr lang="ko-KR" altLang="en-US" sz="2400" b="1" dirty="0" smtClean="0"/>
              <a:t>리스트 </a:t>
            </a:r>
            <a:r>
              <a:rPr lang="en-US" altLang="ko-KR" sz="2400" b="1" dirty="0" smtClean="0"/>
              <a:t>s</a:t>
            </a:r>
            <a:r>
              <a:rPr lang="ko-KR" altLang="en-US" sz="2400" b="1" dirty="0" smtClean="0"/>
              <a:t>의 원소를 모두 출력합니다</a:t>
            </a:r>
            <a:r>
              <a:rPr lang="en-US" altLang="ko-KR" sz="24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S[:n] </a:t>
            </a:r>
            <a:r>
              <a:rPr lang="ko-KR" altLang="en-US" sz="2400" b="1" dirty="0" smtClean="0"/>
              <a:t>리스트 </a:t>
            </a:r>
            <a:r>
              <a:rPr lang="en-US" altLang="ko-KR" sz="2400" b="1" dirty="0" smtClean="0"/>
              <a:t>s</a:t>
            </a:r>
            <a:r>
              <a:rPr lang="ko-KR" altLang="en-US" sz="2400" b="1" dirty="0" smtClean="0"/>
              <a:t>의 원소 중 맨 앞에서 부터 </a:t>
            </a:r>
            <a:r>
              <a:rPr lang="en-US" altLang="ko-KR" sz="2400" b="1" dirty="0" smtClean="0"/>
              <a:t>n</a:t>
            </a:r>
            <a:r>
              <a:rPr lang="ko-KR" altLang="en-US" sz="2400" b="1" dirty="0" smtClean="0"/>
              <a:t>개까지 출력합니다</a:t>
            </a:r>
            <a:r>
              <a:rPr lang="en-US" altLang="ko-KR" sz="24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S[</a:t>
            </a:r>
            <a:r>
              <a:rPr lang="en-US" altLang="ko-KR" sz="2400" b="1" dirty="0" err="1" smtClean="0"/>
              <a:t>i</a:t>
            </a:r>
            <a:r>
              <a:rPr lang="en-US" altLang="ko-KR" sz="2400" b="1" dirty="0" smtClean="0"/>
              <a:t>:] </a:t>
            </a:r>
            <a:r>
              <a:rPr lang="ko-KR" altLang="en-US" sz="2400" b="1" dirty="0" smtClean="0"/>
              <a:t>리스트 </a:t>
            </a:r>
            <a:r>
              <a:rPr lang="en-US" altLang="ko-KR" sz="2400" b="1" dirty="0" smtClean="0"/>
              <a:t>s</a:t>
            </a:r>
            <a:r>
              <a:rPr lang="ko-KR" altLang="en-US" sz="2400" b="1" dirty="0" smtClean="0"/>
              <a:t>의 원소 중 </a:t>
            </a:r>
            <a:r>
              <a:rPr lang="en-US" altLang="ko-KR" sz="2400" b="1" dirty="0" smtClean="0"/>
              <a:t>s[</a:t>
            </a:r>
            <a:r>
              <a:rPr lang="en-US" altLang="ko-KR" sz="2400" b="1" dirty="0" err="1" smtClean="0"/>
              <a:t>i</a:t>
            </a:r>
            <a:r>
              <a:rPr lang="en-US" altLang="ko-KR" sz="2400" b="1" dirty="0" smtClean="0"/>
              <a:t>]</a:t>
            </a:r>
            <a:r>
              <a:rPr lang="ko-KR" altLang="en-US" sz="2400" b="1" dirty="0" smtClean="0"/>
              <a:t>부터 맨 끝까지 출력합니다</a:t>
            </a:r>
            <a:r>
              <a:rPr lang="en-US" altLang="ko-KR" sz="24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S[-n:] </a:t>
            </a:r>
            <a:r>
              <a:rPr lang="ko-KR" altLang="en-US" sz="2400" b="1" dirty="0" smtClean="0"/>
              <a:t>리스트 </a:t>
            </a:r>
            <a:r>
              <a:rPr lang="en-US" altLang="ko-KR" sz="2400" b="1" dirty="0" smtClean="0"/>
              <a:t>s</a:t>
            </a:r>
            <a:r>
              <a:rPr lang="ko-KR" altLang="en-US" sz="2400" b="1" dirty="0" smtClean="0"/>
              <a:t>의 원소 중 맨 끝에서 부터 </a:t>
            </a:r>
            <a:r>
              <a:rPr lang="en-US" altLang="ko-KR" sz="2400" b="1" dirty="0" smtClean="0"/>
              <a:t>n</a:t>
            </a:r>
            <a:r>
              <a:rPr lang="ko-KR" altLang="en-US" sz="2400" b="1" dirty="0" smtClean="0"/>
              <a:t>개까지 출력합니다</a:t>
            </a:r>
            <a:r>
              <a:rPr lang="en-US" altLang="ko-KR" sz="24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S[::k]  </a:t>
            </a:r>
            <a:r>
              <a:rPr lang="ko-KR" altLang="en-US" sz="2400" b="1" dirty="0" smtClean="0"/>
              <a:t>리스트 </a:t>
            </a:r>
            <a:r>
              <a:rPr lang="en-US" altLang="ko-KR" sz="2400" b="1" dirty="0" smtClean="0"/>
              <a:t>s</a:t>
            </a:r>
            <a:r>
              <a:rPr lang="ko-KR" altLang="en-US" sz="2400" b="1" dirty="0" smtClean="0"/>
              <a:t>의 원소 중 맨 앞에서 부터 </a:t>
            </a:r>
            <a:r>
              <a:rPr lang="en-US" altLang="ko-KR" sz="2400" b="1" dirty="0" smtClean="0"/>
              <a:t>k</a:t>
            </a:r>
            <a:r>
              <a:rPr lang="ko-KR" altLang="en-US" sz="2400" b="1" dirty="0" smtClean="0"/>
              <a:t>개씩 건너 뛰며 출력합니다</a:t>
            </a:r>
            <a:r>
              <a:rPr lang="en-US" altLang="ko-KR" sz="24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S[::-1] </a:t>
            </a:r>
            <a:r>
              <a:rPr lang="ko-KR" altLang="en-US" sz="2400" b="1" dirty="0" smtClean="0"/>
              <a:t>리스트 </a:t>
            </a:r>
            <a:r>
              <a:rPr lang="en-US" altLang="ko-KR" sz="2400" b="1" dirty="0" smtClean="0"/>
              <a:t>s</a:t>
            </a:r>
            <a:r>
              <a:rPr lang="ko-KR" altLang="en-US" sz="2400" b="1" dirty="0" smtClean="0"/>
              <a:t>의 원소 중 맨 끝에서부터 전부 출력합니다</a:t>
            </a:r>
            <a:r>
              <a:rPr lang="en-US" altLang="ko-KR" sz="2400" b="1" dirty="0" smtClean="0"/>
              <a:t>.</a:t>
            </a:r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2" y="105932"/>
            <a:ext cx="4954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 smtClean="0"/>
              <a:t>배열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454525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686" y="812802"/>
            <a:ext cx="1164045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/>
              <a:t>리스트</a:t>
            </a:r>
            <a:r>
              <a:rPr lang="en-US" altLang="ko-KR" sz="2400" b="1" dirty="0" smtClean="0"/>
              <a:t>, </a:t>
            </a:r>
            <a:r>
              <a:rPr lang="ko-KR" altLang="en-US" sz="2400" b="1" dirty="0" err="1" smtClean="0"/>
              <a:t>튜플</a:t>
            </a:r>
            <a:r>
              <a:rPr lang="ko-KR" altLang="en-US" sz="2400" b="1" dirty="0" smtClean="0"/>
              <a:t> 대입</a:t>
            </a:r>
            <a:endParaRPr lang="en-US" altLang="ko-KR" sz="2400" b="1" dirty="0" smtClean="0"/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&gt; lst1 </a:t>
            </a:r>
            <a:r>
              <a:rPr lang="en-US" altLang="ko-KR" sz="2400" b="1" dirty="0"/>
              <a:t>= [1,2,3,4,5]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&gt; lst2 </a:t>
            </a:r>
            <a:r>
              <a:rPr lang="en-US" altLang="ko-KR" sz="2400" b="1" dirty="0"/>
              <a:t>= [1,2,3,4,5]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&gt; lst1 </a:t>
            </a:r>
            <a:r>
              <a:rPr lang="en-US" altLang="ko-KR" sz="2400" b="1" dirty="0"/>
              <a:t>is </a:t>
            </a:r>
            <a:r>
              <a:rPr lang="en-US" altLang="ko-KR" sz="2400" b="1" dirty="0" smtClean="0"/>
              <a:t>lst2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 </a:t>
            </a:r>
            <a:endParaRPr lang="en-US" altLang="ko-KR" sz="2400" b="1" dirty="0" smtClean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 smtClean="0">
                <a:sym typeface="Wingdings" panose="05000000000000000000" pitchFamily="2" charset="2"/>
              </a:rPr>
              <a:t>&gt; lst2 = lst1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>
                <a:sym typeface="Wingdings" panose="05000000000000000000" pitchFamily="2" charset="2"/>
              </a:rPr>
              <a:t>&gt;lst1 is lst2</a:t>
            </a:r>
          </a:p>
          <a:p>
            <a:pPr>
              <a:lnSpc>
                <a:spcPct val="150000"/>
              </a:lnSpc>
            </a:pPr>
            <a:endParaRPr lang="en-US" altLang="ko-KR" sz="2400" b="1" dirty="0" smtClean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 smtClean="0">
                <a:sym typeface="Wingdings" panose="05000000000000000000" pitchFamily="2" charset="2"/>
              </a:rPr>
              <a:t>&gt; lst1[3] =9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>
                <a:sym typeface="Wingdings" panose="05000000000000000000" pitchFamily="2" charset="2"/>
              </a:rPr>
              <a:t>&gt; lst2</a:t>
            </a:r>
            <a:endParaRPr lang="en-US" altLang="ko-KR" sz="2400" b="1" dirty="0" smtClean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2" y="105932"/>
            <a:ext cx="4954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 smtClean="0"/>
              <a:t>배열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1785104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686" y="812802"/>
            <a:ext cx="116404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/>
              <a:t>Python</a:t>
            </a:r>
            <a:r>
              <a:rPr lang="ko-KR" altLang="en-US" sz="2400" b="1" dirty="0" smtClean="0"/>
              <a:t>에서 변수는 객체와 연결된 이름에 불과함</a:t>
            </a:r>
            <a:endParaRPr lang="en-US" altLang="ko-KR" sz="24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따라서 리스트</a:t>
            </a:r>
            <a:r>
              <a:rPr lang="en-US" altLang="ko-KR" sz="2400" b="1" dirty="0" smtClean="0"/>
              <a:t>, </a:t>
            </a:r>
            <a:r>
              <a:rPr lang="ko-KR" altLang="en-US" sz="2400" b="1" dirty="0" err="1" smtClean="0"/>
              <a:t>튜플의</a:t>
            </a:r>
            <a:r>
              <a:rPr lang="ko-KR" altLang="en-US" sz="2400" b="1" dirty="0" smtClean="0"/>
              <a:t> 원소 </a:t>
            </a:r>
            <a:r>
              <a:rPr lang="ko-KR" altLang="en-US" sz="2400" b="1" dirty="0" err="1" smtClean="0"/>
              <a:t>자료형을</a:t>
            </a:r>
            <a:r>
              <a:rPr lang="ko-KR" altLang="en-US" sz="2400" b="1" dirty="0" smtClean="0"/>
              <a:t> 미리 정할 필요가 없습니다</a:t>
            </a:r>
            <a:r>
              <a:rPr lang="en-US" altLang="ko-KR" sz="24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&gt; </a:t>
            </a:r>
            <a:r>
              <a:rPr lang="en-US" altLang="ko-KR" sz="2400" b="1" dirty="0" smtClean="0"/>
              <a:t>x = [10, 20, 30, 3.14, [34, 55], ‘ABC’]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&gt; for </a:t>
            </a:r>
            <a:r>
              <a:rPr lang="en-US" altLang="ko-KR" sz="2400" b="1" dirty="0" err="1" smtClean="0"/>
              <a:t>i</a:t>
            </a:r>
            <a:r>
              <a:rPr lang="en-US" altLang="ko-KR" sz="2400" b="1" dirty="0" smtClean="0"/>
              <a:t> in range(</a:t>
            </a:r>
            <a:r>
              <a:rPr lang="en-US" altLang="ko-KR" sz="2400" b="1" dirty="0" err="1" smtClean="0"/>
              <a:t>len</a:t>
            </a:r>
            <a:r>
              <a:rPr lang="en-US" altLang="ko-KR" sz="2400" b="1" dirty="0" smtClean="0"/>
              <a:t>(x)):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&gt;	print(</a:t>
            </a:r>
            <a:r>
              <a:rPr lang="en-US" altLang="ko-KR" sz="2400" b="1" dirty="0" err="1" smtClean="0"/>
              <a:t>f’x</a:t>
            </a:r>
            <a:r>
              <a:rPr lang="en-US" altLang="ko-KR" sz="2400" b="1" dirty="0" smtClean="0"/>
              <a:t>[{</a:t>
            </a:r>
            <a:r>
              <a:rPr lang="en-US" altLang="ko-KR" sz="2400" b="1" dirty="0" err="1" smtClean="0"/>
              <a:t>i</a:t>
            </a:r>
            <a:r>
              <a:rPr lang="en-US" altLang="ko-KR" sz="2400" b="1" dirty="0" smtClean="0"/>
              <a:t>}] = {x[</a:t>
            </a:r>
            <a:r>
              <a:rPr lang="en-US" altLang="ko-KR" sz="2400" b="1" dirty="0" err="1" smtClean="0"/>
              <a:t>i</a:t>
            </a:r>
            <a:r>
              <a:rPr lang="en-US" altLang="ko-KR" sz="2400" b="1" dirty="0" smtClean="0"/>
              <a:t>]}’)</a:t>
            </a:r>
            <a:br>
              <a:rPr lang="en-US" altLang="ko-KR" sz="2400" b="1" dirty="0" smtClean="0"/>
            </a:br>
            <a:endParaRPr lang="en-US" altLang="ko-KR" sz="2400" b="1" dirty="0" smtClean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2" y="105932"/>
            <a:ext cx="4954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 smtClean="0"/>
              <a:t>배열</a:t>
            </a:r>
            <a:endParaRPr lang="ko-KR" altLang="en-US" sz="36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86" t="8200" r="38401" b="75988"/>
          <a:stretch/>
        </p:blipFill>
        <p:spPr>
          <a:xfrm>
            <a:off x="3028950" y="3924300"/>
            <a:ext cx="6134101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5285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686" y="812802"/>
            <a:ext cx="11736614" cy="563231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/>
              <a:t>Copy()</a:t>
            </a:r>
            <a:r>
              <a:rPr lang="ko-KR" altLang="en-US" sz="2400" b="1" dirty="0" smtClean="0"/>
              <a:t>와 </a:t>
            </a:r>
            <a:r>
              <a:rPr lang="en-US" altLang="ko-KR" sz="2400" b="1" dirty="0" err="1" smtClean="0"/>
              <a:t>deepcopy</a:t>
            </a:r>
            <a:r>
              <a:rPr lang="en-US" altLang="ko-KR" sz="2400" b="1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1. 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X= [[1,2,3], [4,5,6]]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Y=</a:t>
            </a:r>
            <a:r>
              <a:rPr lang="en-US" altLang="ko-KR" sz="2400" b="1" dirty="0" err="1"/>
              <a:t>X</a:t>
            </a:r>
            <a:r>
              <a:rPr lang="en-US" altLang="ko-KR" sz="2400" b="1" dirty="0" err="1" smtClean="0"/>
              <a:t>.copy</a:t>
            </a:r>
            <a:r>
              <a:rPr lang="en-US" altLang="ko-KR" sz="2400" b="1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X[0][1] = 9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X</a:t>
            </a:r>
          </a:p>
          <a:p>
            <a:pPr>
              <a:lnSpc>
                <a:spcPct val="150000"/>
              </a:lnSpc>
            </a:pP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Y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 </a:t>
            </a:r>
          </a:p>
          <a:p>
            <a:pPr>
              <a:lnSpc>
                <a:spcPct val="150000"/>
              </a:lnSpc>
            </a:pPr>
            <a:endParaRPr lang="en-US" altLang="ko-KR" sz="2400" b="1" dirty="0"/>
          </a:p>
          <a:p>
            <a:pPr>
              <a:lnSpc>
                <a:spcPct val="150000"/>
              </a:lnSpc>
            </a:pPr>
            <a:endParaRPr lang="en-US" altLang="ko-KR" sz="2400" b="1" dirty="0" smtClean="0"/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2.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X= [[1,2,3], [4,5,6]]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Y = </a:t>
            </a:r>
            <a:r>
              <a:rPr lang="en-US" altLang="ko-KR" sz="2400" b="1" dirty="0" err="1" smtClean="0"/>
              <a:t>copy.deepcopy</a:t>
            </a:r>
            <a:r>
              <a:rPr lang="en-US" altLang="ko-KR" sz="2400" b="1" dirty="0" smtClean="0"/>
              <a:t>(x)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X[0][1]=9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X</a:t>
            </a:r>
          </a:p>
          <a:p>
            <a:pPr>
              <a:lnSpc>
                <a:spcPct val="150000"/>
              </a:lnSpc>
            </a:pP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Y</a:t>
            </a:r>
          </a:p>
          <a:p>
            <a:pPr>
              <a:lnSpc>
                <a:spcPct val="150000"/>
              </a:lnSpc>
            </a:pPr>
            <a:endParaRPr lang="en-US" altLang="ko-KR" sz="2400" b="1" dirty="0" smtClean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2" y="105932"/>
            <a:ext cx="4954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 smtClean="0"/>
              <a:t>배열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95592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 -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-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85000"/>
            <a:lumOff val="15000"/>
          </a:schemeClr>
        </a:solidFill>
        <a:ln>
          <a:noFill/>
        </a:ln>
      </a:spPr>
      <a:bodyPr rtlCol="0" anchor="ctr"/>
      <a:lstStyle>
        <a:defPPr algn="ctr">
          <a:defRPr dirty="0" smtClean="0">
            <a:latin typeface="苹方 中等" panose="020B0400000000000000" pitchFamily="34" charset="-122"/>
            <a:ea typeface="苹方 中等" panose="020B0400000000000000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800" dirty="0" smtClean="0">
            <a:latin typeface="苹方 中等" panose="020B0400000000000000" pitchFamily="34" charset="-122"/>
            <a:ea typeface="苹方 中等" panose="020B04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</TotalTime>
  <Words>415</Words>
  <Application>Microsoft Office PowerPoint</Application>
  <PresentationFormat>와이드스크린</PresentationFormat>
  <Paragraphs>78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23" baseType="lpstr">
      <vt:lpstr>等线</vt:lpstr>
      <vt:lpstr>等线 Light</vt:lpstr>
      <vt:lpstr>나눔고딕 ExtraBold</vt:lpstr>
      <vt:lpstr>나눔스퀘어 ExtraBold</vt:lpstr>
      <vt:lpstr>맑은 고딕</vt:lpstr>
      <vt:lpstr>苹方 粗体</vt:lpstr>
      <vt:lpstr>苹方 中等</vt:lpstr>
      <vt:lpstr>Arial</vt:lpstr>
      <vt:lpstr>Times New Roman</vt:lpstr>
      <vt:lpstr>Wingdings</vt:lpstr>
      <vt:lpstr>office 테마 - 1</vt:lpstr>
      <vt:lpstr>office 테마 - 2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(주)콘텐츠테이크아웃</Manager>
  <Company>(주)콘텐츠테이크아웃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(주)콘텐츠테이크아웃</dc:title>
  <dc:subject>(주)콘텐츠테이크아웃</dc:subject>
  <dc:creator>(주)콘텐츠테이크아웃</dc:creator>
  <cp:keywords>(주)콘텐츠테이크아웃</cp:keywords>
  <dc:description>V51V55V33Ab168Ab169Aa87Aa87Aa87Aa87Aa33Aa33Aa33Aa33Aa56V33Aa56Ab169Ab169V55Ab169V33Aa56Ab169JVAaJVAaAaAdVAaJVAaAbAbAbAbAbAbAbAbAa162VAaAaRAaVAaJAaVAaJAaVAaJVAaAaRAa54Aa54Aa55Aa55V165V165V165V165JJJJJVAaVAaAa126Aa126Aa126Aa126V165V165V165V165L116L118JJJJAyAa95Aa95AaAzAaAaAaVAaV55Ab169V33Aa56Ab169AaJJJAaJAaAaAaAaAaAaAaAaJAaAgAa95Aa163R33VAaAaAa162V33Aa95R55Aa54Aa162Aa95Aa95V95V95V54Aa95Ah51Az54RAa95Aa95Aa95VAaR33R33R33Ay33Ay33Ay33Aa87Aa86Aa95Aa95V33V33V33Aa54R54Aa95Aa54Aa95V33R53R58R55V55Ab169V33Aa56Ab169V33V33Aa95Aa95R55R54V33Aa56V33Aa95V33Aa95AbJJJAbJV54Aa56Aa95Aa95V33V33Aa126Aa95Aa95V33R54Aa117Aa51V33Aa95Aa95Aa95Aa95R55R55R55R55Aa118V55Ab169V33Aa56Ab169Aa95Aa95Aa95V33V33V33L33L33V33V33V33V33Aa56Aa51V33V55V55V55V55L162D162Aa95AaVAaAa95V169V33V33V33Aa95Aa95Aa95V33D33D33D33AaRV51V33Ab168Aa55QAaVAaVVAaAaAaAaAaLAaVQQAaVAaVAaAaAaAaLAaAaAaVAcAaAaAaAaL</dc:description>
  <cp:lastModifiedBy>김 종완</cp:lastModifiedBy>
  <cp:revision>76</cp:revision>
  <dcterms:created xsi:type="dcterms:W3CDTF">2019-08-20T09:53:04Z</dcterms:created>
  <dcterms:modified xsi:type="dcterms:W3CDTF">2021-09-14T14:34:51Z</dcterms:modified>
  <cp:category>(주)콘텐츠테이크아웃</cp:category>
  <cp:contentStatus>(주)콘텐츠테이크아웃</cp:contentStatus>
  <dc:language>한국어, 영어</dc:language>
  <cp:version>2010이상 버전에 최적화</cp:version>
</cp:coreProperties>
</file>