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0" r:id="rId3"/>
    <p:sldId id="321" r:id="rId4"/>
    <p:sldId id="338" r:id="rId5"/>
    <p:sldId id="373" r:id="rId6"/>
    <p:sldId id="371" r:id="rId7"/>
    <p:sldId id="3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60" d="100"/>
          <a:sy n="60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8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3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5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5296758" y="2256882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69958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꼭 알아둬야 할 자료 구조</a:t>
            </a:r>
            <a:r>
              <a:rPr lang="en-US" altLang="ko-KR" b="1" dirty="0"/>
              <a:t>: </a:t>
            </a:r>
            <a:r>
              <a:rPr lang="ko-KR" altLang="en-US" b="1" dirty="0"/>
              <a:t> 스택 </a:t>
            </a:r>
            <a:r>
              <a:rPr lang="en-US" altLang="ko-KR" b="1" dirty="0"/>
              <a:t>(Stack)</a:t>
            </a:r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10618926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데이터를 제한적으로 접근할 수 있는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한쪽 끝에서만 자료를 넣거나 뺄 수 있는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가장 나중에 쌓은 데이터를 가장 먼저 빼낼 수 있는 데이터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큐</a:t>
            </a:r>
            <a:r>
              <a:rPr lang="en-US" altLang="ko-KR" sz="2400" b="1" dirty="0">
                <a:latin typeface="+mn-ea"/>
              </a:rPr>
              <a:t>: FIFO </a:t>
            </a:r>
            <a:r>
              <a:rPr lang="ko-KR" altLang="en-US" sz="2400" b="1" dirty="0">
                <a:latin typeface="+mn-ea"/>
              </a:rPr>
              <a:t>정책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스택</a:t>
            </a:r>
            <a:r>
              <a:rPr lang="en-US" altLang="ko-KR" sz="2400" b="1" dirty="0">
                <a:latin typeface="+mn-ea"/>
              </a:rPr>
              <a:t>: LIFO </a:t>
            </a:r>
            <a:r>
              <a:rPr lang="ko-KR" altLang="en-US" sz="2400" b="1" dirty="0">
                <a:latin typeface="+mn-ea"/>
              </a:rPr>
              <a:t>정책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091533"/>
            <a:ext cx="1164045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스택은 </a:t>
            </a:r>
            <a:r>
              <a:rPr lang="en-US" altLang="ko-KR" sz="2400" b="1" dirty="0"/>
              <a:t>LIFO(Last In, </a:t>
            </a:r>
            <a:r>
              <a:rPr lang="en-US" altLang="ko-KR" sz="2400" b="1" dirty="0" err="1"/>
              <a:t>Fisrt</a:t>
            </a:r>
            <a:r>
              <a:rPr lang="en-US" altLang="ko-KR" sz="2400" b="1" dirty="0"/>
              <a:t> Out) </a:t>
            </a:r>
            <a:r>
              <a:rPr lang="ko-KR" altLang="en-US" sz="2400" b="1" dirty="0"/>
              <a:t>또는 </a:t>
            </a:r>
            <a:r>
              <a:rPr lang="en-US" altLang="ko-KR" sz="2400" b="1" dirty="0"/>
              <a:t>FILO(First In, Last Out) </a:t>
            </a:r>
            <a:r>
              <a:rPr lang="ko-KR" altLang="en-US" sz="2400" b="1" dirty="0"/>
              <a:t>데이터 관리 방식을 </a:t>
            </a:r>
            <a:r>
              <a:rPr lang="ko-KR" altLang="en-US" sz="2400" b="1" dirty="0" smtClean="0"/>
              <a:t>따름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LIFO: </a:t>
            </a:r>
            <a:r>
              <a:rPr lang="ko-KR" altLang="en-US" sz="2400" b="1" dirty="0"/>
              <a:t>마지막에 넣은 데이터를 가장 먼저 추출하는 데이터 관리 정책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FILO: </a:t>
            </a:r>
            <a:r>
              <a:rPr lang="ko-KR" altLang="en-US" sz="2400" b="1" dirty="0"/>
              <a:t>처음에 넣은 데이터를 가장 마지막에 추출하는 데이터 관리 정책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스택 구조</a:t>
            </a:r>
            <a:endParaRPr lang="ko-KR" altLang="en-US" sz="3600" b="1" dirty="0"/>
          </a:p>
        </p:txBody>
      </p:sp>
      <p:pic>
        <p:nvPicPr>
          <p:cNvPr id="1026" name="Picture 2" descr="http://www.fun-coding.org/00_Images/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4" y="2857499"/>
            <a:ext cx="5715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091533"/>
            <a:ext cx="1164045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주요 </a:t>
            </a:r>
            <a:r>
              <a:rPr lang="ko-KR" altLang="en-US" sz="2400" b="1" dirty="0" smtClean="0"/>
              <a:t>기능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push(): </a:t>
            </a:r>
            <a:r>
              <a:rPr lang="ko-KR" altLang="en-US" sz="2400" b="1" dirty="0"/>
              <a:t>데이터를 스택에 넣기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pop(): </a:t>
            </a:r>
            <a:r>
              <a:rPr lang="ko-KR" altLang="en-US" sz="2400" b="1" dirty="0"/>
              <a:t>데이터를 스택에서 꺼내기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스택 구조</a:t>
            </a:r>
            <a:endParaRPr lang="ko-KR" altLang="en-US" sz="3600" b="1" dirty="0"/>
          </a:p>
        </p:txBody>
      </p:sp>
      <p:pic>
        <p:nvPicPr>
          <p:cNvPr id="1026" name="Picture 2" descr="http://www.fun-coding.org/00_Images/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4" y="2857499"/>
            <a:ext cx="5715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29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79502"/>
            <a:ext cx="11640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자료 구조 스택의 장단점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장점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구조가 </a:t>
            </a:r>
            <a:r>
              <a:rPr lang="ko-KR" altLang="en-US" sz="2400" b="1" dirty="0"/>
              <a:t>단순해서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구현이 쉽다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데이터 </a:t>
            </a:r>
            <a:r>
              <a:rPr lang="ko-KR" altLang="en-US" sz="2400" b="1" dirty="0"/>
              <a:t>저장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읽기 속도가 빠르다</a:t>
            </a:r>
            <a:r>
              <a:rPr lang="en-US" altLang="ko-KR" sz="2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일반적인 스택 </a:t>
            </a:r>
            <a:r>
              <a:rPr lang="ko-KR" altLang="en-US" sz="2400" b="1" dirty="0" err="1"/>
              <a:t>구현시</a:t>
            </a:r>
            <a:r>
              <a:rPr lang="en-US" altLang="ko-KR" sz="2400" b="1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데이터 </a:t>
            </a:r>
            <a:r>
              <a:rPr lang="ko-KR" altLang="en-US" sz="2400" b="1" dirty="0"/>
              <a:t>최대 </a:t>
            </a:r>
            <a:r>
              <a:rPr lang="ko-KR" altLang="en-US" sz="2400" b="1" dirty="0" err="1"/>
              <a:t>갯수를</a:t>
            </a:r>
            <a:r>
              <a:rPr lang="ko-KR" altLang="en-US" sz="2400" b="1" dirty="0"/>
              <a:t> 미리 정해야 한다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파이썬의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경우 재귀 함수는 </a:t>
            </a:r>
            <a:r>
              <a:rPr lang="en-US" altLang="ko-KR" sz="2400" b="1" dirty="0"/>
              <a:t>1000</a:t>
            </a:r>
            <a:r>
              <a:rPr lang="ko-KR" altLang="en-US" sz="2400" b="1" dirty="0" err="1"/>
              <a:t>번까지만</a:t>
            </a:r>
            <a:r>
              <a:rPr lang="ko-KR" altLang="en-US" sz="2400" b="1" dirty="0"/>
              <a:t> 호출이 </a:t>
            </a:r>
            <a:r>
              <a:rPr lang="ko-KR" altLang="en-US" sz="2400" b="1" dirty="0" smtClean="0"/>
              <a:t>가능함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저장 </a:t>
            </a:r>
            <a:r>
              <a:rPr lang="ko-KR" altLang="en-US" sz="2400" b="1" dirty="0"/>
              <a:t>공간의 낭비가 발생할 수 </a:t>
            </a:r>
            <a:r>
              <a:rPr lang="ko-KR" altLang="en-US" sz="2400" b="1" dirty="0" smtClean="0"/>
              <a:t>있음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미리 </a:t>
            </a:r>
            <a:r>
              <a:rPr lang="ko-KR" altLang="en-US" sz="2400" b="1" dirty="0"/>
              <a:t>최대 </a:t>
            </a:r>
            <a:r>
              <a:rPr lang="ko-KR" altLang="en-US" sz="2400" b="1" dirty="0" err="1"/>
              <a:t>갯수만큼</a:t>
            </a:r>
            <a:r>
              <a:rPr lang="ko-KR" altLang="en-US" sz="2400" b="1" dirty="0"/>
              <a:t> 저장 공간을 확보해야 </a:t>
            </a:r>
            <a:r>
              <a:rPr lang="ko-KR" altLang="en-US" sz="2400" b="1" dirty="0" smtClean="0"/>
              <a:t>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스택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9576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79502"/>
            <a:ext cx="11640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스택 구현하기</a:t>
            </a:r>
            <a:endParaRPr lang="en-US" altLang="ko-KR" sz="24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Push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Pop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 smtClean="0"/>
              <a:t>isEmpty</a:t>
            </a:r>
            <a:r>
              <a:rPr lang="en-US" altLang="ko-KR" sz="2400" b="1" dirty="0" smtClean="0"/>
              <a:t>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스택의 값이 하나도 없을 경우 </a:t>
            </a:r>
            <a:r>
              <a:rPr lang="en-US" altLang="ko-KR" sz="2400" b="1" dirty="0" smtClean="0"/>
              <a:t>True, </a:t>
            </a:r>
            <a:r>
              <a:rPr lang="ko-KR" altLang="en-US" sz="2400" b="1" dirty="0" smtClean="0"/>
              <a:t>값이 있을 경우 </a:t>
            </a:r>
            <a:r>
              <a:rPr lang="en-US" altLang="ko-KR" sz="2400" b="1" dirty="0" smtClean="0"/>
              <a:t>False return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4. Full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스택이 </a:t>
            </a:r>
            <a:r>
              <a:rPr lang="ko-KR" altLang="en-US" sz="2400" b="1" dirty="0" err="1" smtClean="0"/>
              <a:t>가득찬</a:t>
            </a:r>
            <a:r>
              <a:rPr lang="ko-KR" altLang="en-US" sz="2400" b="1" dirty="0" smtClean="0"/>
              <a:t> 경우 내보내는 예외처리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5. </a:t>
            </a:r>
            <a:r>
              <a:rPr lang="en-US" altLang="ko-KR" sz="2400" b="1" smtClean="0"/>
              <a:t>etc.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스택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8827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184</Words>
  <Application>Microsoft Office PowerPoint</Application>
  <PresentationFormat>와이드스크린</PresentationFormat>
  <Paragraphs>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76</cp:revision>
  <dcterms:created xsi:type="dcterms:W3CDTF">2019-08-20T09:53:04Z</dcterms:created>
  <dcterms:modified xsi:type="dcterms:W3CDTF">2021-09-16T01:23:35Z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