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20" r:id="rId3"/>
    <p:sldId id="321" r:id="rId4"/>
    <p:sldId id="338" r:id="rId5"/>
    <p:sldId id="371" r:id="rId6"/>
    <p:sldId id="372" r:id="rId7"/>
    <p:sldId id="373" r:id="rId8"/>
    <p:sldId id="3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3" d="100"/>
          <a:sy n="73" d="100"/>
        </p:scale>
        <p:origin x="191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3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1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78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83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5650220" y="2256882"/>
            <a:ext cx="891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자료구조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65469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/>
              <a:t>꼭 알아둬야 할 자료 구조</a:t>
            </a:r>
            <a:r>
              <a:rPr lang="en-US" altLang="ko-KR" b="1" dirty="0"/>
              <a:t>: </a:t>
            </a:r>
            <a:r>
              <a:rPr lang="ko-KR" altLang="en-US" b="1" dirty="0" smtClean="0"/>
              <a:t>큐</a:t>
            </a:r>
            <a:r>
              <a:rPr lang="en-US" altLang="ko-KR" b="1" dirty="0"/>
              <a:t>(Queue)</a:t>
            </a:r>
          </a:p>
        </p:txBody>
      </p:sp>
      <p:sp>
        <p:nvSpPr>
          <p:cNvPr id="17" name="슬라이드 18 형태 6"/>
          <p:cNvSpPr txBox="1"/>
          <p:nvPr/>
        </p:nvSpPr>
        <p:spPr>
          <a:xfrm>
            <a:off x="925375" y="2000048"/>
            <a:ext cx="10618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줄을 서는 행위와 유사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가장 먼저 넣은 데이터를 가장 먼저 꺼낼 수 있는 구조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음식점에서 가장 먼저 줄을 선 사람이 제일 먼저 음식점에 입장하는 </a:t>
            </a:r>
            <a:r>
              <a:rPr lang="en-US" altLang="ko-KR" sz="2400" b="1" dirty="0">
                <a:latin typeface="+mn-ea"/>
              </a:rPr>
              <a:t/>
            </a:r>
            <a:br>
              <a:rPr lang="en-US" altLang="ko-KR" sz="2400" b="1" dirty="0">
                <a:latin typeface="+mn-ea"/>
              </a:rPr>
            </a:br>
            <a:r>
              <a:rPr lang="ko-KR" altLang="en-US" sz="2400" b="1" dirty="0" smtClean="0">
                <a:latin typeface="+mn-ea"/>
              </a:rPr>
              <a:t>것과 </a:t>
            </a:r>
            <a:r>
              <a:rPr lang="ko-KR" altLang="en-US" sz="2400" b="1" dirty="0">
                <a:latin typeface="+mn-ea"/>
              </a:rPr>
              <a:t>동일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z="2400" b="1" dirty="0">
                <a:latin typeface="+mn-ea"/>
              </a:rPr>
              <a:t>FIFO(First-In, First-Out) </a:t>
            </a:r>
            <a:r>
              <a:rPr lang="ko-KR" altLang="en-US" sz="2400" b="1" dirty="0">
                <a:latin typeface="+mn-ea"/>
              </a:rPr>
              <a:t>또는 </a:t>
            </a:r>
            <a:r>
              <a:rPr lang="en-US" altLang="ko-KR" sz="2400" b="1" dirty="0">
                <a:latin typeface="+mn-ea"/>
              </a:rPr>
              <a:t>LILO(Last-In, Last-Out) </a:t>
            </a:r>
            <a:r>
              <a:rPr lang="ko-KR" altLang="en-US" sz="2400" b="1" dirty="0">
                <a:latin typeface="+mn-ea"/>
              </a:rPr>
              <a:t>방식으로 스택과 꺼내는 순서가 반대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3594102"/>
            <a:ext cx="11640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알아둘 용어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/>
              <a:t>Enqueue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큐에 데이터를 넣는 기능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/>
              <a:t>Dequeue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큐에서 데이터를 꺼내는 </a:t>
            </a:r>
            <a:r>
              <a:rPr lang="ko-KR" altLang="en-US" sz="2400" b="1" dirty="0" smtClean="0"/>
              <a:t>기능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Front: </a:t>
            </a:r>
            <a:r>
              <a:rPr lang="ko-KR" altLang="en-US" sz="2400" b="1" dirty="0" smtClean="0"/>
              <a:t>데이터를 꺼내는 쪽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Rear: </a:t>
            </a:r>
            <a:r>
              <a:rPr lang="ko-KR" altLang="en-US" sz="2400" b="1" dirty="0" smtClean="0"/>
              <a:t>데이터를 넣는 쪽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큐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567" y="777278"/>
            <a:ext cx="7834866" cy="29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07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1079502"/>
            <a:ext cx="1164045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/>
              <a:t>파이썬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queue </a:t>
            </a:r>
            <a:r>
              <a:rPr lang="ko-KR" altLang="en-US" sz="2400" b="1" dirty="0"/>
              <a:t>라이브러리 활용해서 큐 자료 구조 사용하기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queue </a:t>
            </a:r>
            <a:r>
              <a:rPr lang="ko-KR" altLang="en-US" sz="2400" b="1" dirty="0"/>
              <a:t>라이브러리에는 다양한 큐 구조로 </a:t>
            </a:r>
            <a:r>
              <a:rPr lang="en-US" altLang="ko-KR" sz="2400" b="1" dirty="0"/>
              <a:t>Queue(), </a:t>
            </a:r>
            <a:r>
              <a:rPr lang="en-US" altLang="ko-KR" sz="2400" b="1" dirty="0" err="1"/>
              <a:t>LifoQueue</a:t>
            </a:r>
            <a:r>
              <a:rPr lang="en-US" altLang="ko-KR" sz="2400" b="1" dirty="0"/>
              <a:t>(), </a:t>
            </a:r>
            <a:r>
              <a:rPr lang="en-US" altLang="ko-KR" sz="2400" b="1" dirty="0" err="1"/>
              <a:t>PriorityQueue</a:t>
            </a:r>
            <a:r>
              <a:rPr lang="en-US" altLang="ko-KR" sz="2400" b="1" dirty="0"/>
              <a:t>() </a:t>
            </a:r>
            <a:r>
              <a:rPr lang="ko-KR" altLang="en-US" sz="2400" b="1" dirty="0"/>
              <a:t>제공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프로그램을 작성할 때 프로그램에 따라 적합한 자료 구조를 사용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Queue(): </a:t>
            </a:r>
            <a:r>
              <a:rPr lang="ko-KR" altLang="en-US" sz="2400" b="1" dirty="0"/>
              <a:t>가장 일반적인 큐 자료 구조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LifoQueue</a:t>
            </a:r>
            <a:r>
              <a:rPr lang="en-US" altLang="ko-KR" sz="2400" b="1" dirty="0"/>
              <a:t>(): </a:t>
            </a:r>
            <a:r>
              <a:rPr lang="ko-KR" altLang="en-US" sz="2400" b="1" dirty="0"/>
              <a:t>나중에 입력된 데이터가 먼저 출력되는 구조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스택 구조라고 보면 됨</a:t>
            </a:r>
            <a:r>
              <a:rPr lang="en-US" altLang="ko-KR" sz="2400" b="1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PriorityQueue</a:t>
            </a:r>
            <a:r>
              <a:rPr lang="en-US" altLang="ko-KR" sz="2400" b="1" dirty="0"/>
              <a:t>(): </a:t>
            </a:r>
            <a:r>
              <a:rPr lang="ko-KR" altLang="en-US" sz="2400" b="1" dirty="0" err="1"/>
              <a:t>데이터마다</a:t>
            </a:r>
            <a:r>
              <a:rPr lang="ko-KR" altLang="en-US" sz="2400" b="1" dirty="0"/>
              <a:t> 우선순위를 넣어서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우선순위가 높은 순으로 데이터 출력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일반적인 큐 외에 다양한 정책이 적용된 큐들이 있음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큐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99576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1079502"/>
            <a:ext cx="116404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어디에 </a:t>
            </a:r>
            <a:r>
              <a:rPr lang="ko-KR" altLang="en-US" sz="2400" b="1" dirty="0"/>
              <a:t>큐가 많이 쓰일까</a:t>
            </a:r>
            <a:r>
              <a:rPr lang="en-US" altLang="ko-KR" sz="2400" b="1" dirty="0"/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멀티 </a:t>
            </a:r>
            <a:r>
              <a:rPr lang="ko-KR" altLang="en-US" sz="2400" b="1" dirty="0" err="1"/>
              <a:t>태스킹을</a:t>
            </a:r>
            <a:r>
              <a:rPr lang="ko-KR" altLang="en-US" sz="2400" b="1" dirty="0"/>
              <a:t> 위한 프로세스 </a:t>
            </a:r>
            <a:r>
              <a:rPr lang="ko-KR" altLang="en-US" sz="2400" b="1" dirty="0" err="1"/>
              <a:t>스케쥴링</a:t>
            </a:r>
            <a:r>
              <a:rPr lang="ko-KR" altLang="en-US" sz="2400" b="1" dirty="0"/>
              <a:t> 방식을 구현하기 위해 많이 사용됨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운영체제 참조</a:t>
            </a:r>
            <a:r>
              <a:rPr lang="en-US" altLang="ko-KR" sz="2400" b="1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큐의 경우에는 장단점 보다는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특별히 언급되는 장단점이 없음</a:t>
            </a:r>
            <a:r>
              <a:rPr lang="en-US" altLang="ko-KR" sz="2400" b="1" dirty="0"/>
              <a:t>), </a:t>
            </a:r>
            <a:r>
              <a:rPr lang="ko-KR" altLang="en-US" sz="2400" b="1" dirty="0"/>
              <a:t>큐의 활용 예로 프로세스 </a:t>
            </a:r>
            <a:r>
              <a:rPr lang="ko-KR" altLang="en-US" sz="2400" b="1" dirty="0" err="1"/>
              <a:t>스케쥴링</a:t>
            </a:r>
            <a:r>
              <a:rPr lang="ko-KR" altLang="en-US" sz="2400" b="1" dirty="0"/>
              <a:t> 방식을 함께 </a:t>
            </a:r>
            <a:r>
              <a:rPr lang="ko-KR" altLang="en-US" sz="2400" b="1" dirty="0" err="1"/>
              <a:t>이해해두는</a:t>
            </a:r>
            <a:r>
              <a:rPr lang="ko-KR" altLang="en-US" sz="2400" b="1" dirty="0"/>
              <a:t> 것이 좋음</a:t>
            </a:r>
            <a:endParaRPr lang="ko-KR" altLang="en-US" sz="20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큐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70846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1079502"/>
            <a:ext cx="116404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큐 구현하기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데이터를 넣는 </a:t>
            </a:r>
            <a:r>
              <a:rPr lang="en-US" altLang="ko-KR" sz="2000" b="1" dirty="0" err="1" smtClean="0"/>
              <a:t>enque</a:t>
            </a:r>
            <a:r>
              <a:rPr lang="en-US" altLang="ko-KR" sz="2000" b="1" dirty="0" smtClean="0"/>
              <a:t>()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/>
              <a:t>큐에 데이터를 </a:t>
            </a:r>
            <a:r>
              <a:rPr lang="ko-KR" altLang="en-US" sz="2000" b="1" dirty="0" err="1" smtClean="0"/>
              <a:t>인큐합니다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하지만 큐가 </a:t>
            </a:r>
            <a:r>
              <a:rPr lang="ko-KR" altLang="en-US" sz="2000" b="1" dirty="0" err="1" smtClean="0"/>
              <a:t>가득차서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인큐</a:t>
            </a:r>
            <a:r>
              <a:rPr lang="ko-KR" altLang="en-US" sz="2000" b="1" dirty="0" smtClean="0"/>
              <a:t> 할 수 없는 경우에는 예외 처리인 </a:t>
            </a:r>
            <a:r>
              <a:rPr lang="en-US" altLang="ko-KR" sz="2000" b="1" dirty="0" err="1" smtClean="0"/>
              <a:t>FixedQueue.Full</a:t>
            </a:r>
            <a:r>
              <a:rPr lang="ko-KR" altLang="en-US" sz="2000" b="1" dirty="0" smtClean="0"/>
              <a:t>을 내보냅니다</a:t>
            </a:r>
            <a:r>
              <a:rPr lang="en-US" altLang="ko-KR" sz="20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데이터를 꺼내는 </a:t>
            </a:r>
            <a:r>
              <a:rPr lang="en-US" altLang="ko-KR" sz="2000" b="1" dirty="0" err="1" smtClean="0"/>
              <a:t>deque</a:t>
            </a:r>
            <a:r>
              <a:rPr lang="en-US" altLang="ko-KR" sz="2000" b="1" dirty="0" smtClean="0"/>
              <a:t>()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/>
              <a:t>큐의 맨 앞부터 데이터를 </a:t>
            </a:r>
            <a:r>
              <a:rPr lang="ko-KR" altLang="en-US" sz="2000" b="1" dirty="0" err="1" smtClean="0"/>
              <a:t>디큐하여</a:t>
            </a:r>
            <a:r>
              <a:rPr lang="ko-KR" altLang="en-US" sz="2000" b="1" dirty="0" smtClean="0"/>
              <a:t> 그 값을 반환합니다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그러나 큐가 비어있어 </a:t>
            </a:r>
            <a:r>
              <a:rPr lang="ko-KR" altLang="en-US" sz="2000" b="1" dirty="0" err="1" smtClean="0"/>
              <a:t>디큐할</a:t>
            </a:r>
            <a:r>
              <a:rPr lang="ko-KR" altLang="en-US" sz="2000" b="1" dirty="0" smtClean="0"/>
              <a:t> 수 없는 경우 예외 처리인 </a:t>
            </a:r>
            <a:r>
              <a:rPr lang="en-US" altLang="ko-KR" sz="2000" b="1" dirty="0" err="1" smtClean="0"/>
              <a:t>FixedQueue.Empty</a:t>
            </a:r>
            <a:r>
              <a:rPr lang="ko-KR" altLang="en-US" sz="2000" b="1" dirty="0" smtClean="0"/>
              <a:t>를 내보냅니다</a:t>
            </a:r>
            <a:r>
              <a:rPr lang="en-US" altLang="ko-KR" sz="20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데이터를 들여다보는 </a:t>
            </a:r>
            <a:r>
              <a:rPr lang="en-US" altLang="ko-KR" sz="2000" b="1" dirty="0" smtClean="0"/>
              <a:t>peek()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/>
              <a:t>peek()</a:t>
            </a:r>
            <a:r>
              <a:rPr lang="ko-KR" altLang="en-US" sz="2000" b="1" dirty="0" smtClean="0"/>
              <a:t>함수는 맨 앞 데이터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즉 다음 </a:t>
            </a:r>
            <a:r>
              <a:rPr lang="ko-KR" altLang="en-US" sz="2000" b="1" dirty="0" err="1" smtClean="0"/>
              <a:t>디큐에서</a:t>
            </a:r>
            <a:r>
              <a:rPr lang="ko-KR" altLang="en-US" sz="2000" b="1" dirty="0" smtClean="0"/>
              <a:t> 꺼낼 데이터를 들여다 봅니다</a:t>
            </a:r>
            <a:r>
              <a:rPr lang="en-US" altLang="ko-KR" sz="20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검색하는 </a:t>
            </a:r>
            <a:r>
              <a:rPr lang="en-US" altLang="ko-KR" sz="2000" b="1" dirty="0" smtClean="0"/>
              <a:t>find()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데이터 개수를 세는 </a:t>
            </a:r>
            <a:r>
              <a:rPr lang="en-US" altLang="ko-KR" sz="2000" b="1" dirty="0" smtClean="0"/>
              <a:t>count()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큐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78542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1079502"/>
            <a:ext cx="11640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큐 구현하기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데이터가 포함되어 있는지를 판단하는 </a:t>
            </a:r>
            <a:r>
              <a:rPr lang="en-US" altLang="ko-KR" sz="2000" b="1" dirty="0" smtClean="0"/>
              <a:t>__contain__()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큐의 전체 원소를 삭제하는 </a:t>
            </a:r>
            <a:r>
              <a:rPr lang="en-US" altLang="ko-KR" sz="2000" b="1" dirty="0" smtClean="0"/>
              <a:t>clear()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큐의 전체 데이터를 출력하는 </a:t>
            </a:r>
            <a:r>
              <a:rPr lang="en-US" altLang="ko-KR" sz="2000" b="1" dirty="0" smtClean="0"/>
              <a:t>dump()</a:t>
            </a:r>
            <a:r>
              <a:rPr lang="ko-KR" altLang="en-US" sz="2000" b="1" smtClean="0"/>
              <a:t>함수</a:t>
            </a:r>
            <a:endParaRPr lang="en-US" altLang="ko-KR" sz="2000" b="1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큐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13350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281</Words>
  <Application>Microsoft Office PowerPoint</Application>
  <PresentationFormat>와이드스크린</PresentationFormat>
  <Paragraphs>41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73</cp:revision>
  <dcterms:created xsi:type="dcterms:W3CDTF">2019-08-20T09:53:04Z</dcterms:created>
  <dcterms:modified xsi:type="dcterms:W3CDTF">2021-09-26T02:10:20Z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