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1"/>
  </p:notesMasterIdLst>
  <p:sldIdLst>
    <p:sldId id="320" r:id="rId3"/>
    <p:sldId id="321" r:id="rId4"/>
    <p:sldId id="375" r:id="rId5"/>
    <p:sldId id="338" r:id="rId6"/>
    <p:sldId id="376" r:id="rId7"/>
    <p:sldId id="377" r:id="rId8"/>
    <p:sldId id="378" r:id="rId9"/>
    <p:sldId id="379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37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9086" autoAdjust="0"/>
  </p:normalViewPr>
  <p:slideViewPr>
    <p:cSldViewPr snapToGrid="0">
      <p:cViewPr varScale="1">
        <p:scale>
          <a:sx n="73" d="100"/>
          <a:sy n="73" d="100"/>
        </p:scale>
        <p:origin x="1914" y="-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3C838D-8918-4330-9C6C-D9A316A394D0}" type="datetimeFigureOut">
              <a:rPr lang="ko-KR" altLang="en-US" smtClean="0"/>
              <a:t>2021-09-26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38B876-4158-4461-8744-A60B6FA6D6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6543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15202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9251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37716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5101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00367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85307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24434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73564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마스터 1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레이아웃 1 형태 1">
            <a:extLst>
              <a:ext uri="{FF2B5EF4-FFF2-40B4-BE49-F238E27FC236}">
                <a16:creationId xmlns:a16="http://schemas.microsoft.com/office/drawing/2014/main" id="{9EB294A4-BBB9-4725-ABA2-0AD1994787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마스터 1 레이아웃 1 형태 2">
            <a:extLst>
              <a:ext uri="{FF2B5EF4-FFF2-40B4-BE49-F238E27FC236}">
                <a16:creationId xmlns:a16="http://schemas.microsoft.com/office/drawing/2014/main" id="{471DA70B-7F87-4BBE-9C40-6AFECE9309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마스터 1 레이아웃 1 형태 3">
            <a:extLst>
              <a:ext uri="{FF2B5EF4-FFF2-40B4-BE49-F238E27FC236}">
                <a16:creationId xmlns:a16="http://schemas.microsoft.com/office/drawing/2014/main" id="{2A40894C-1470-43D1-8726-D151946FB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E580-7753-4A49-A33B-594CBE236A84}" type="datetimeFigureOut">
              <a:rPr lang="ko-KR" altLang="en-US" smtClean="0"/>
              <a:t>2021-09-26</a:t>
            </a:fld>
            <a:endParaRPr lang="ko-KR" altLang="en-US"/>
          </a:p>
        </p:txBody>
      </p:sp>
      <p:sp>
        <p:nvSpPr>
          <p:cNvPr id="5" name="마스터 1 레이아웃 1 형태 4">
            <a:extLst>
              <a:ext uri="{FF2B5EF4-FFF2-40B4-BE49-F238E27FC236}">
                <a16:creationId xmlns:a16="http://schemas.microsoft.com/office/drawing/2014/main" id="{FF498D50-9844-4F62-B1ED-55FA041AB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마스터 1 레이아웃 1 형태 5">
            <a:extLst>
              <a:ext uri="{FF2B5EF4-FFF2-40B4-BE49-F238E27FC236}">
                <a16:creationId xmlns:a16="http://schemas.microsoft.com/office/drawing/2014/main" id="{A12F2B7A-49B4-4C44-A8B5-F00B8CB6D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8132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마스터 1-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레이아웃 10 형태 1">
            <a:extLst>
              <a:ext uri="{FF2B5EF4-FFF2-40B4-BE49-F238E27FC236}">
                <a16:creationId xmlns:a16="http://schemas.microsoft.com/office/drawing/2014/main" id="{5202ABE6-8789-400E-90BF-B07C168AC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마스터 1 레이아웃 10 형태 2">
            <a:extLst>
              <a:ext uri="{FF2B5EF4-FFF2-40B4-BE49-F238E27FC236}">
                <a16:creationId xmlns:a16="http://schemas.microsoft.com/office/drawing/2014/main" id="{86945C3D-F3F7-4E9F-A3E1-2A6C1E8F50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마스터 1 레이아웃 10 형태 3">
            <a:extLst>
              <a:ext uri="{FF2B5EF4-FFF2-40B4-BE49-F238E27FC236}">
                <a16:creationId xmlns:a16="http://schemas.microsoft.com/office/drawing/2014/main" id="{4C3636A9-283C-4DAE-94EF-9EC9B74D5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E580-7753-4A49-A33B-594CBE236A84}" type="datetimeFigureOut">
              <a:rPr lang="ko-KR" altLang="en-US" smtClean="0"/>
              <a:t>2021-09-26</a:t>
            </a:fld>
            <a:endParaRPr lang="ko-KR" altLang="en-US"/>
          </a:p>
        </p:txBody>
      </p:sp>
      <p:sp>
        <p:nvSpPr>
          <p:cNvPr id="5" name="마스터 1 레이아웃 10 형태 4">
            <a:extLst>
              <a:ext uri="{FF2B5EF4-FFF2-40B4-BE49-F238E27FC236}">
                <a16:creationId xmlns:a16="http://schemas.microsoft.com/office/drawing/2014/main" id="{00150AC1-2C2C-4ACC-9D92-C01697848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마스터 1 레이아웃 10 형태 5">
            <a:extLst>
              <a:ext uri="{FF2B5EF4-FFF2-40B4-BE49-F238E27FC236}">
                <a16:creationId xmlns:a16="http://schemas.microsoft.com/office/drawing/2014/main" id="{E5A081C2-ADC0-42E9-83DF-7A2BE3DAD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4383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마스터 1-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레이아웃 11 형태 1">
            <a:extLst>
              <a:ext uri="{FF2B5EF4-FFF2-40B4-BE49-F238E27FC236}">
                <a16:creationId xmlns:a16="http://schemas.microsoft.com/office/drawing/2014/main" id="{67B3513E-D1B7-48D7-B467-C03AB5A662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마스터 1 레이아웃 11 형태 2">
            <a:extLst>
              <a:ext uri="{FF2B5EF4-FFF2-40B4-BE49-F238E27FC236}">
                <a16:creationId xmlns:a16="http://schemas.microsoft.com/office/drawing/2014/main" id="{E0794869-1180-4D38-8C80-F7B84B159E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마스터 1 레이아웃 11 형태 3">
            <a:extLst>
              <a:ext uri="{FF2B5EF4-FFF2-40B4-BE49-F238E27FC236}">
                <a16:creationId xmlns:a16="http://schemas.microsoft.com/office/drawing/2014/main" id="{21410ED5-DE24-4E65-80D0-FEB94772E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E580-7753-4A49-A33B-594CBE236A84}" type="datetimeFigureOut">
              <a:rPr lang="ko-KR" altLang="en-US" smtClean="0"/>
              <a:t>2021-09-26</a:t>
            </a:fld>
            <a:endParaRPr lang="ko-KR" altLang="en-US"/>
          </a:p>
        </p:txBody>
      </p:sp>
      <p:sp>
        <p:nvSpPr>
          <p:cNvPr id="5" name="마스터 1 레이아웃 11 형태 4">
            <a:extLst>
              <a:ext uri="{FF2B5EF4-FFF2-40B4-BE49-F238E27FC236}">
                <a16:creationId xmlns:a16="http://schemas.microsoft.com/office/drawing/2014/main" id="{6FD0237C-DE14-43E3-8157-CB2A7572F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마스터 1 레이아웃 11 형태 5">
            <a:extLst>
              <a:ext uri="{FF2B5EF4-FFF2-40B4-BE49-F238E27FC236}">
                <a16:creationId xmlns:a16="http://schemas.microsoft.com/office/drawing/2014/main" id="{E1357CFC-6BBC-45FB-ABC7-770B94F89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63647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2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9292492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2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마스터 2 레이아웃 2 형태 1"/>
          <p:cNvSpPr>
            <a:spLocks noGrp="1"/>
          </p:cNvSpPr>
          <p:nvPr>
            <p:ph type="pic" sz="quarter" idx="10"/>
          </p:nvPr>
        </p:nvSpPr>
        <p:spPr>
          <a:xfrm>
            <a:off x="6813550" y="0"/>
            <a:ext cx="5378450" cy="685800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9" name="마스터 2 레이아웃 2 형태 2"/>
          <p:cNvSpPr/>
          <p:nvPr userDrawn="1"/>
        </p:nvSpPr>
        <p:spPr>
          <a:xfrm>
            <a:off x="-1072691" y="3392024"/>
            <a:ext cx="4271519" cy="4271519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665267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2-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마스터 2 레이아웃 3 형태 1"/>
          <p:cNvSpPr>
            <a:spLocks noGrp="1"/>
          </p:cNvSpPr>
          <p:nvPr>
            <p:ph type="pic" sz="quarter" idx="10"/>
          </p:nvPr>
        </p:nvSpPr>
        <p:spPr>
          <a:xfrm>
            <a:off x="1435100" y="2070100"/>
            <a:ext cx="2181600" cy="2181600"/>
          </a:xfrm>
          <a:prstGeom prst="diamond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8" name="마스터 2 레이아웃 3 형태 2"/>
          <p:cNvSpPr>
            <a:spLocks noGrp="1"/>
          </p:cNvSpPr>
          <p:nvPr>
            <p:ph type="pic" sz="quarter" idx="11"/>
          </p:nvPr>
        </p:nvSpPr>
        <p:spPr>
          <a:xfrm>
            <a:off x="5005200" y="2070100"/>
            <a:ext cx="2181600" cy="2181600"/>
          </a:xfrm>
          <a:prstGeom prst="diamond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9" name="마스터 2 레이아웃 3 형태 3"/>
          <p:cNvSpPr>
            <a:spLocks noGrp="1"/>
          </p:cNvSpPr>
          <p:nvPr>
            <p:ph type="pic" sz="quarter" idx="12"/>
          </p:nvPr>
        </p:nvSpPr>
        <p:spPr>
          <a:xfrm>
            <a:off x="8575300" y="2070100"/>
            <a:ext cx="2181600" cy="2181600"/>
          </a:xfrm>
          <a:prstGeom prst="diamond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13" name="마스터 2 레이아웃 3 형태 4"/>
          <p:cNvSpPr/>
          <p:nvPr userDrawn="1"/>
        </p:nvSpPr>
        <p:spPr>
          <a:xfrm>
            <a:off x="9347200" y="4251700"/>
            <a:ext cx="3454400" cy="34544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14" name="마스터 2 레이아웃 3 형태 5"/>
          <p:cNvSpPr/>
          <p:nvPr userDrawn="1"/>
        </p:nvSpPr>
        <p:spPr>
          <a:xfrm>
            <a:off x="10871200" y="2815900"/>
            <a:ext cx="2363600" cy="23636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0341892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2-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마스터 2 레이아웃 4 형태 1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2408663" cy="68580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7" name="마스터 2 레이아웃 4 형태 2"/>
          <p:cNvSpPr/>
          <p:nvPr userDrawn="1"/>
        </p:nvSpPr>
        <p:spPr>
          <a:xfrm>
            <a:off x="9779000" y="-635000"/>
            <a:ext cx="3187700" cy="31877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18" name="마스터 2 레이아웃 4 형태 3"/>
          <p:cNvSpPr/>
          <p:nvPr userDrawn="1"/>
        </p:nvSpPr>
        <p:spPr>
          <a:xfrm>
            <a:off x="7410450" y="5156200"/>
            <a:ext cx="3111500" cy="31115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19" name="마스터 2 레이아웃 4 형태 4"/>
          <p:cNvSpPr/>
          <p:nvPr userDrawn="1"/>
        </p:nvSpPr>
        <p:spPr>
          <a:xfrm>
            <a:off x="7512050" y="-1803400"/>
            <a:ext cx="3111500" cy="31115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61580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2-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마스터 2 레이아웃 5 형태 1"/>
          <p:cNvSpPr>
            <a:spLocks noGrp="1"/>
          </p:cNvSpPr>
          <p:nvPr>
            <p:ph type="pic" sz="quarter" idx="10"/>
          </p:nvPr>
        </p:nvSpPr>
        <p:spPr>
          <a:xfrm>
            <a:off x="9474625" y="1113881"/>
            <a:ext cx="4965275" cy="4965275"/>
          </a:xfrm>
          <a:prstGeom prst="diamond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25" name="마스터 2 레이아웃 5 형태 2"/>
          <p:cNvSpPr>
            <a:spLocks noGrp="1"/>
          </p:cNvSpPr>
          <p:nvPr>
            <p:ph type="pic" sz="quarter" idx="11"/>
          </p:nvPr>
        </p:nvSpPr>
        <p:spPr>
          <a:xfrm>
            <a:off x="6528225" y="-1769019"/>
            <a:ext cx="4965275" cy="4965275"/>
          </a:xfrm>
          <a:prstGeom prst="diamond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27" name="마스터 2 레이아웃 5 형태 3"/>
          <p:cNvSpPr>
            <a:spLocks noGrp="1"/>
          </p:cNvSpPr>
          <p:nvPr>
            <p:ph type="pic" sz="quarter" idx="13"/>
          </p:nvPr>
        </p:nvSpPr>
        <p:spPr>
          <a:xfrm>
            <a:off x="6528224" y="3996781"/>
            <a:ext cx="4965275" cy="4965275"/>
          </a:xfrm>
          <a:prstGeom prst="diamond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28" name="마스터 2 레이아웃 5 형태 4"/>
          <p:cNvSpPr/>
          <p:nvPr userDrawn="1"/>
        </p:nvSpPr>
        <p:spPr>
          <a:xfrm>
            <a:off x="-1536700" y="5010150"/>
            <a:ext cx="3695700" cy="36957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4158427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2-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마스터 2 레이아웃 6 형태 1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308030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2-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마스터 2 레이아웃 7 형태 1"/>
          <p:cNvGrpSpPr/>
          <p:nvPr userDrawn="1"/>
        </p:nvGrpSpPr>
        <p:grpSpPr>
          <a:xfrm flipH="1">
            <a:off x="8033209" y="4192124"/>
            <a:ext cx="5618843" cy="4271519"/>
            <a:chOff x="-1072691" y="3392024"/>
            <a:chExt cx="5618843" cy="4271519"/>
          </a:xfrm>
        </p:grpSpPr>
        <p:sp>
          <p:nvSpPr>
            <p:cNvPr id="6" name="마스터 2 레이아웃 7 형태 1 그룹 1"/>
            <p:cNvSpPr/>
            <p:nvPr userDrawn="1"/>
          </p:nvSpPr>
          <p:spPr>
            <a:xfrm>
              <a:off x="-1072691" y="3392024"/>
              <a:ext cx="4271519" cy="4271519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마스터 2 레이아웃 7 형태 1 그룹 2"/>
            <p:cNvSpPr/>
            <p:nvPr userDrawn="1"/>
          </p:nvSpPr>
          <p:spPr>
            <a:xfrm>
              <a:off x="2343609" y="5461000"/>
              <a:ext cx="2202543" cy="2202543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0375636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2-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마스터 2 레이아웃 8 형태 1"/>
          <p:cNvSpPr>
            <a:spLocks noGrp="1"/>
          </p:cNvSpPr>
          <p:nvPr>
            <p:ph type="pic" sz="quarter" idx="10"/>
          </p:nvPr>
        </p:nvSpPr>
        <p:spPr>
          <a:xfrm>
            <a:off x="948266" y="2219015"/>
            <a:ext cx="5017635" cy="1862138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2" name="마스터 2 레이아웃 8 형태 2"/>
          <p:cNvSpPr>
            <a:spLocks noGrp="1"/>
          </p:cNvSpPr>
          <p:nvPr>
            <p:ph type="pic" sz="quarter" idx="11"/>
          </p:nvPr>
        </p:nvSpPr>
        <p:spPr>
          <a:xfrm>
            <a:off x="5965901" y="2219015"/>
            <a:ext cx="5018400" cy="1862138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3" name="마스터 2 레이아웃 8 형태 3"/>
          <p:cNvSpPr/>
          <p:nvPr userDrawn="1"/>
        </p:nvSpPr>
        <p:spPr>
          <a:xfrm>
            <a:off x="9540334" y="4442521"/>
            <a:ext cx="3111500" cy="31115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6880614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마스터 1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레이아웃 2 형태 1">
            <a:extLst>
              <a:ext uri="{FF2B5EF4-FFF2-40B4-BE49-F238E27FC236}">
                <a16:creationId xmlns:a16="http://schemas.microsoft.com/office/drawing/2014/main" id="{ECBBABDB-EC94-41B8-BA13-140CD47DC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마스터 1 레이아웃 2 형태 2">
            <a:extLst>
              <a:ext uri="{FF2B5EF4-FFF2-40B4-BE49-F238E27FC236}">
                <a16:creationId xmlns:a16="http://schemas.microsoft.com/office/drawing/2014/main" id="{0FE4EC82-AAFE-43F6-B43C-FDAEEFE1B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마스터 1 레이아웃 2 형태 3">
            <a:extLst>
              <a:ext uri="{FF2B5EF4-FFF2-40B4-BE49-F238E27FC236}">
                <a16:creationId xmlns:a16="http://schemas.microsoft.com/office/drawing/2014/main" id="{B96F0A78-A5D2-4A15-A42E-61CEF9817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E580-7753-4A49-A33B-594CBE236A84}" type="datetimeFigureOut">
              <a:rPr lang="ko-KR" altLang="en-US" smtClean="0"/>
              <a:t>2021-09-26</a:t>
            </a:fld>
            <a:endParaRPr lang="ko-KR" altLang="en-US"/>
          </a:p>
        </p:txBody>
      </p:sp>
      <p:sp>
        <p:nvSpPr>
          <p:cNvPr id="5" name="마스터 1 레이아웃 2 형태 4">
            <a:extLst>
              <a:ext uri="{FF2B5EF4-FFF2-40B4-BE49-F238E27FC236}">
                <a16:creationId xmlns:a16="http://schemas.microsoft.com/office/drawing/2014/main" id="{BE996A46-224A-43DC-9448-96777184C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마스터 1 레이아웃 2 형태 5">
            <a:extLst>
              <a:ext uri="{FF2B5EF4-FFF2-40B4-BE49-F238E27FC236}">
                <a16:creationId xmlns:a16="http://schemas.microsoft.com/office/drawing/2014/main" id="{63E0E6FB-B1FD-4B8B-93B8-B063649FD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213164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2-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마스터 2 레이아웃 9 형태 1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3133725" cy="68580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8" name="마스터 2 레이아웃 9 형태 2"/>
          <p:cNvSpPr/>
          <p:nvPr userDrawn="1"/>
        </p:nvSpPr>
        <p:spPr>
          <a:xfrm>
            <a:off x="10285235" y="4718515"/>
            <a:ext cx="3111500" cy="31115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9" name="마스터 2 레이아웃 9 형태 3"/>
          <p:cNvSpPr/>
          <p:nvPr userDrawn="1"/>
        </p:nvSpPr>
        <p:spPr>
          <a:xfrm>
            <a:off x="8056385" y="5678635"/>
            <a:ext cx="3111500" cy="31115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3145028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2-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마스터 2 레이아웃 10 형태 1"/>
          <p:cNvSpPr>
            <a:spLocks noGrp="1"/>
          </p:cNvSpPr>
          <p:nvPr>
            <p:ph type="pic" sz="quarter" idx="10"/>
          </p:nvPr>
        </p:nvSpPr>
        <p:spPr>
          <a:xfrm>
            <a:off x="942623" y="996243"/>
            <a:ext cx="2111024" cy="1535290"/>
          </a:xfrm>
          <a:ln w="19050">
            <a:solidFill>
              <a:schemeClr val="tx1">
                <a:lumMod val="85000"/>
                <a:lumOff val="15000"/>
              </a:schemeClr>
            </a:solidFill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" name="마스터 2 레이아웃 10 형태 2"/>
          <p:cNvSpPr>
            <a:spLocks noGrp="1"/>
          </p:cNvSpPr>
          <p:nvPr>
            <p:ph type="pic" sz="quarter" idx="11"/>
          </p:nvPr>
        </p:nvSpPr>
        <p:spPr>
          <a:xfrm>
            <a:off x="3674533" y="996243"/>
            <a:ext cx="2111024" cy="1535290"/>
          </a:xfrm>
          <a:ln w="19050">
            <a:solidFill>
              <a:schemeClr val="tx1">
                <a:lumMod val="85000"/>
                <a:lumOff val="15000"/>
              </a:schemeClr>
            </a:solidFill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" name="마스터 2 레이아웃 10 형태 3"/>
          <p:cNvSpPr>
            <a:spLocks noGrp="1"/>
          </p:cNvSpPr>
          <p:nvPr>
            <p:ph type="pic" sz="quarter" idx="12"/>
          </p:nvPr>
        </p:nvSpPr>
        <p:spPr>
          <a:xfrm>
            <a:off x="6406444" y="996243"/>
            <a:ext cx="2111024" cy="1535290"/>
          </a:xfrm>
          <a:ln w="19050">
            <a:solidFill>
              <a:schemeClr val="tx1">
                <a:lumMod val="85000"/>
                <a:lumOff val="15000"/>
              </a:schemeClr>
            </a:solidFill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" name="마스터 2 레이아웃 10 형태 4"/>
          <p:cNvSpPr>
            <a:spLocks noGrp="1"/>
          </p:cNvSpPr>
          <p:nvPr>
            <p:ph type="pic" sz="quarter" idx="13"/>
          </p:nvPr>
        </p:nvSpPr>
        <p:spPr>
          <a:xfrm>
            <a:off x="9138355" y="996243"/>
            <a:ext cx="2111024" cy="1535290"/>
          </a:xfrm>
          <a:ln w="19050">
            <a:solidFill>
              <a:schemeClr val="tx1">
                <a:lumMod val="85000"/>
                <a:lumOff val="15000"/>
              </a:schemeClr>
            </a:solidFill>
          </a:ln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311941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마스터 1-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레이아웃 3 형태 1">
            <a:extLst>
              <a:ext uri="{FF2B5EF4-FFF2-40B4-BE49-F238E27FC236}">
                <a16:creationId xmlns:a16="http://schemas.microsoft.com/office/drawing/2014/main" id="{8E880D3D-0F58-4482-A806-DCBEE93B8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마스터 1 레이아웃 3 형태 2">
            <a:extLst>
              <a:ext uri="{FF2B5EF4-FFF2-40B4-BE49-F238E27FC236}">
                <a16:creationId xmlns:a16="http://schemas.microsoft.com/office/drawing/2014/main" id="{11468BBE-8BFE-41F6-9F2B-0357431382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마스터 1 레이아웃 3 형태 3">
            <a:extLst>
              <a:ext uri="{FF2B5EF4-FFF2-40B4-BE49-F238E27FC236}">
                <a16:creationId xmlns:a16="http://schemas.microsoft.com/office/drawing/2014/main" id="{B3FB86E9-57F8-40E8-A8C5-1B2BB1247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E580-7753-4A49-A33B-594CBE236A84}" type="datetimeFigureOut">
              <a:rPr lang="ko-KR" altLang="en-US" smtClean="0"/>
              <a:t>2021-09-26</a:t>
            </a:fld>
            <a:endParaRPr lang="ko-KR" altLang="en-US"/>
          </a:p>
        </p:txBody>
      </p:sp>
      <p:sp>
        <p:nvSpPr>
          <p:cNvPr id="5" name="마스터 1 레이아웃 3 형태 4">
            <a:extLst>
              <a:ext uri="{FF2B5EF4-FFF2-40B4-BE49-F238E27FC236}">
                <a16:creationId xmlns:a16="http://schemas.microsoft.com/office/drawing/2014/main" id="{83656C62-418F-49D0-9ADE-CADCE15AC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마스터 1 레이아웃 3 형태 5">
            <a:extLst>
              <a:ext uri="{FF2B5EF4-FFF2-40B4-BE49-F238E27FC236}">
                <a16:creationId xmlns:a16="http://schemas.microsoft.com/office/drawing/2014/main" id="{864E53E8-C29A-4741-8BDE-99058EE9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9994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마스터 1-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레이아웃 4 형태 1">
            <a:extLst>
              <a:ext uri="{FF2B5EF4-FFF2-40B4-BE49-F238E27FC236}">
                <a16:creationId xmlns:a16="http://schemas.microsoft.com/office/drawing/2014/main" id="{0F140347-91C4-4155-975C-D7D4D3D62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마스터 1 레이아웃 4 형태 2">
            <a:extLst>
              <a:ext uri="{FF2B5EF4-FFF2-40B4-BE49-F238E27FC236}">
                <a16:creationId xmlns:a16="http://schemas.microsoft.com/office/drawing/2014/main" id="{223B9823-35B2-4993-A119-9D5E0B77B6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마스터 1 레이아웃 4 형태 3">
            <a:extLst>
              <a:ext uri="{FF2B5EF4-FFF2-40B4-BE49-F238E27FC236}">
                <a16:creationId xmlns:a16="http://schemas.microsoft.com/office/drawing/2014/main" id="{98B221A9-A9FB-4CAD-AB26-D2ECCCEDC2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마스터 1 레이아웃 4 형태 4">
            <a:extLst>
              <a:ext uri="{FF2B5EF4-FFF2-40B4-BE49-F238E27FC236}">
                <a16:creationId xmlns:a16="http://schemas.microsoft.com/office/drawing/2014/main" id="{6C199300-72B6-4EDF-9ED2-B910E244A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E580-7753-4A49-A33B-594CBE236A84}" type="datetimeFigureOut">
              <a:rPr lang="ko-KR" altLang="en-US" smtClean="0"/>
              <a:t>2021-09-26</a:t>
            </a:fld>
            <a:endParaRPr lang="ko-KR" altLang="en-US"/>
          </a:p>
        </p:txBody>
      </p:sp>
      <p:sp>
        <p:nvSpPr>
          <p:cNvPr id="6" name="마스터 1 레이아웃 4 형태 5">
            <a:extLst>
              <a:ext uri="{FF2B5EF4-FFF2-40B4-BE49-F238E27FC236}">
                <a16:creationId xmlns:a16="http://schemas.microsoft.com/office/drawing/2014/main" id="{EEB8F8A2-5C13-470D-9882-6C4AB7BEB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마스터 1 레이아웃 4 형태 6">
            <a:extLst>
              <a:ext uri="{FF2B5EF4-FFF2-40B4-BE49-F238E27FC236}">
                <a16:creationId xmlns:a16="http://schemas.microsoft.com/office/drawing/2014/main" id="{702045B3-1A9D-4862-BBC5-A71A7DFC7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9988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마스터 1-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레이아웃 5 형태 1">
            <a:extLst>
              <a:ext uri="{FF2B5EF4-FFF2-40B4-BE49-F238E27FC236}">
                <a16:creationId xmlns:a16="http://schemas.microsoft.com/office/drawing/2014/main" id="{912A9283-A921-42DC-B0ED-F8BBB9AE3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마스터 1 레이아웃 5 형태 2">
            <a:extLst>
              <a:ext uri="{FF2B5EF4-FFF2-40B4-BE49-F238E27FC236}">
                <a16:creationId xmlns:a16="http://schemas.microsoft.com/office/drawing/2014/main" id="{B04D55F2-32BB-44CF-B4BD-572D7B4FE9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마스터 1 레이아웃 5 형태 3">
            <a:extLst>
              <a:ext uri="{FF2B5EF4-FFF2-40B4-BE49-F238E27FC236}">
                <a16:creationId xmlns:a16="http://schemas.microsoft.com/office/drawing/2014/main" id="{748002B5-6C6E-4204-BC45-7C3B1A6AD4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마스터 1 레이아웃 5 형태 4">
            <a:extLst>
              <a:ext uri="{FF2B5EF4-FFF2-40B4-BE49-F238E27FC236}">
                <a16:creationId xmlns:a16="http://schemas.microsoft.com/office/drawing/2014/main" id="{61DB2ABA-DCBA-4C40-B782-05934F575D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마스터 1 레이아웃 5 형태 5">
            <a:extLst>
              <a:ext uri="{FF2B5EF4-FFF2-40B4-BE49-F238E27FC236}">
                <a16:creationId xmlns:a16="http://schemas.microsoft.com/office/drawing/2014/main" id="{D29884EA-8FC0-4975-AA2B-A65F1744D1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마스터 1 레이아웃 5 형태 6">
            <a:extLst>
              <a:ext uri="{FF2B5EF4-FFF2-40B4-BE49-F238E27FC236}">
                <a16:creationId xmlns:a16="http://schemas.microsoft.com/office/drawing/2014/main" id="{557210D7-7A3C-438D-909A-D4D750496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E580-7753-4A49-A33B-594CBE236A84}" type="datetimeFigureOut">
              <a:rPr lang="ko-KR" altLang="en-US" smtClean="0"/>
              <a:t>2021-09-26</a:t>
            </a:fld>
            <a:endParaRPr lang="ko-KR" altLang="en-US"/>
          </a:p>
        </p:txBody>
      </p:sp>
      <p:sp>
        <p:nvSpPr>
          <p:cNvPr id="8" name="마스터 1 레이아웃 5 형태 7">
            <a:extLst>
              <a:ext uri="{FF2B5EF4-FFF2-40B4-BE49-F238E27FC236}">
                <a16:creationId xmlns:a16="http://schemas.microsoft.com/office/drawing/2014/main" id="{DF6725CC-140A-4A6B-BF21-5C4E03807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마스터 1 레이아웃 5 형태 8">
            <a:extLst>
              <a:ext uri="{FF2B5EF4-FFF2-40B4-BE49-F238E27FC236}">
                <a16:creationId xmlns:a16="http://schemas.microsoft.com/office/drawing/2014/main" id="{1A91DAC2-A126-4917-B9B9-C351FA16D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8700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마스터 1-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레이아웃 6 형태 1">
            <a:extLst>
              <a:ext uri="{FF2B5EF4-FFF2-40B4-BE49-F238E27FC236}">
                <a16:creationId xmlns:a16="http://schemas.microsoft.com/office/drawing/2014/main" id="{8682E794-EDB5-4FAD-B100-3E361A79A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마스터 1 레이아웃 6 형태 2">
            <a:extLst>
              <a:ext uri="{FF2B5EF4-FFF2-40B4-BE49-F238E27FC236}">
                <a16:creationId xmlns:a16="http://schemas.microsoft.com/office/drawing/2014/main" id="{00F0B89B-B98C-4D46-8334-914CDFAB8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E580-7753-4A49-A33B-594CBE236A84}" type="datetimeFigureOut">
              <a:rPr lang="ko-KR" altLang="en-US" smtClean="0"/>
              <a:t>2021-09-26</a:t>
            </a:fld>
            <a:endParaRPr lang="ko-KR" altLang="en-US"/>
          </a:p>
        </p:txBody>
      </p:sp>
      <p:sp>
        <p:nvSpPr>
          <p:cNvPr id="4" name="마스터 1 레이아웃 6 형태 3">
            <a:extLst>
              <a:ext uri="{FF2B5EF4-FFF2-40B4-BE49-F238E27FC236}">
                <a16:creationId xmlns:a16="http://schemas.microsoft.com/office/drawing/2014/main" id="{6CFEFDE5-63FC-4E56-B2F6-592DB4623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마스터 1 레이아웃 6 형태 4">
            <a:extLst>
              <a:ext uri="{FF2B5EF4-FFF2-40B4-BE49-F238E27FC236}">
                <a16:creationId xmlns:a16="http://schemas.microsoft.com/office/drawing/2014/main" id="{26C6D8DA-FF8A-4584-9ECB-7FAC83468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0145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마스터 1-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레이아웃 7 형태 1">
            <a:extLst>
              <a:ext uri="{FF2B5EF4-FFF2-40B4-BE49-F238E27FC236}">
                <a16:creationId xmlns:a16="http://schemas.microsoft.com/office/drawing/2014/main" id="{911402AE-03B5-4F5C-A321-F08EADF2A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E580-7753-4A49-A33B-594CBE236A84}" type="datetimeFigureOut">
              <a:rPr lang="ko-KR" altLang="en-US" smtClean="0"/>
              <a:t>2021-09-26</a:t>
            </a:fld>
            <a:endParaRPr lang="ko-KR" altLang="en-US"/>
          </a:p>
        </p:txBody>
      </p:sp>
      <p:sp>
        <p:nvSpPr>
          <p:cNvPr id="3" name="마스터 1 레이아웃 7 형태 2">
            <a:extLst>
              <a:ext uri="{FF2B5EF4-FFF2-40B4-BE49-F238E27FC236}">
                <a16:creationId xmlns:a16="http://schemas.microsoft.com/office/drawing/2014/main" id="{B0AAE480-27D0-4920-9718-47A77DD58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마스터 1 레이아웃 7 형태 3">
            <a:extLst>
              <a:ext uri="{FF2B5EF4-FFF2-40B4-BE49-F238E27FC236}">
                <a16:creationId xmlns:a16="http://schemas.microsoft.com/office/drawing/2014/main" id="{F304C241-6CEC-4949-A597-AADF4AE7C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6188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마스터 1-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레이아웃 8 형태 1">
            <a:extLst>
              <a:ext uri="{FF2B5EF4-FFF2-40B4-BE49-F238E27FC236}">
                <a16:creationId xmlns:a16="http://schemas.microsoft.com/office/drawing/2014/main" id="{3A8CF8E0-13F0-4D7B-90F9-B322AE9AE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마스터 1 레이아웃 8 형태 2">
            <a:extLst>
              <a:ext uri="{FF2B5EF4-FFF2-40B4-BE49-F238E27FC236}">
                <a16:creationId xmlns:a16="http://schemas.microsoft.com/office/drawing/2014/main" id="{AF864084-B3C5-4E55-A572-BE2F4A37B8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마스터 1 레이아웃 8 형태 3">
            <a:extLst>
              <a:ext uri="{FF2B5EF4-FFF2-40B4-BE49-F238E27FC236}">
                <a16:creationId xmlns:a16="http://schemas.microsoft.com/office/drawing/2014/main" id="{A3903671-E795-48B2-9264-893D74F7E3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마스터 1 레이아웃 8 형태 4">
            <a:extLst>
              <a:ext uri="{FF2B5EF4-FFF2-40B4-BE49-F238E27FC236}">
                <a16:creationId xmlns:a16="http://schemas.microsoft.com/office/drawing/2014/main" id="{07D98D38-DB4B-4630-AEA5-608EAB222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E580-7753-4A49-A33B-594CBE236A84}" type="datetimeFigureOut">
              <a:rPr lang="ko-KR" altLang="en-US" smtClean="0"/>
              <a:t>2021-09-26</a:t>
            </a:fld>
            <a:endParaRPr lang="ko-KR" altLang="en-US"/>
          </a:p>
        </p:txBody>
      </p:sp>
      <p:sp>
        <p:nvSpPr>
          <p:cNvPr id="6" name="마스터 1 레이아웃 8 형태 5">
            <a:extLst>
              <a:ext uri="{FF2B5EF4-FFF2-40B4-BE49-F238E27FC236}">
                <a16:creationId xmlns:a16="http://schemas.microsoft.com/office/drawing/2014/main" id="{93C5632B-BAB7-4917-B672-8FEC25121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마스터 1 레이아웃 8 형태 6">
            <a:extLst>
              <a:ext uri="{FF2B5EF4-FFF2-40B4-BE49-F238E27FC236}">
                <a16:creationId xmlns:a16="http://schemas.microsoft.com/office/drawing/2014/main" id="{049AECEB-2AE5-4227-9C4B-A14911C59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5476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마스터 1-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레이아웃 9 형태 1">
            <a:extLst>
              <a:ext uri="{FF2B5EF4-FFF2-40B4-BE49-F238E27FC236}">
                <a16:creationId xmlns:a16="http://schemas.microsoft.com/office/drawing/2014/main" id="{4512EE3E-7083-402D-8981-7765420E5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마스터 1 레이아웃 9 형태 2">
            <a:extLst>
              <a:ext uri="{FF2B5EF4-FFF2-40B4-BE49-F238E27FC236}">
                <a16:creationId xmlns:a16="http://schemas.microsoft.com/office/drawing/2014/main" id="{79B89829-77F3-4743-9F6E-1B196C1ECE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마스터 1 레이아웃 9 형태 3">
            <a:extLst>
              <a:ext uri="{FF2B5EF4-FFF2-40B4-BE49-F238E27FC236}">
                <a16:creationId xmlns:a16="http://schemas.microsoft.com/office/drawing/2014/main" id="{63D01A3D-880A-452E-80A4-4DEB116F6B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마스터 1 레이아웃 9 형태 4">
            <a:extLst>
              <a:ext uri="{FF2B5EF4-FFF2-40B4-BE49-F238E27FC236}">
                <a16:creationId xmlns:a16="http://schemas.microsoft.com/office/drawing/2014/main" id="{AB4A3565-8AC0-496C-AAE2-9DF438D30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E580-7753-4A49-A33B-594CBE236A84}" type="datetimeFigureOut">
              <a:rPr lang="ko-KR" altLang="en-US" smtClean="0"/>
              <a:t>2021-09-26</a:t>
            </a:fld>
            <a:endParaRPr lang="ko-KR" altLang="en-US"/>
          </a:p>
        </p:txBody>
      </p:sp>
      <p:sp>
        <p:nvSpPr>
          <p:cNvPr id="6" name="마스터 1 레이아웃 9 형태 5">
            <a:extLst>
              <a:ext uri="{FF2B5EF4-FFF2-40B4-BE49-F238E27FC236}">
                <a16:creationId xmlns:a16="http://schemas.microsoft.com/office/drawing/2014/main" id="{E0567859-0756-42E7-8109-F79D23107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마스터 1 레이아웃 9 형태 6">
            <a:extLst>
              <a:ext uri="{FF2B5EF4-FFF2-40B4-BE49-F238E27FC236}">
                <a16:creationId xmlns:a16="http://schemas.microsoft.com/office/drawing/2014/main" id="{09C774F8-D828-48E7-B0C4-AE4B8FB92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2246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마스터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형태 1">
            <a:extLst>
              <a:ext uri="{FF2B5EF4-FFF2-40B4-BE49-F238E27FC236}">
                <a16:creationId xmlns:a16="http://schemas.microsoft.com/office/drawing/2014/main" id="{4ECEF9BE-8627-401D-86C2-BEA7CF6A4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마스터 1 형태 2">
            <a:extLst>
              <a:ext uri="{FF2B5EF4-FFF2-40B4-BE49-F238E27FC236}">
                <a16:creationId xmlns:a16="http://schemas.microsoft.com/office/drawing/2014/main" id="{E6EBB681-C153-431F-B9D0-03D4563F98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마스터 1 형태 3">
            <a:extLst>
              <a:ext uri="{FF2B5EF4-FFF2-40B4-BE49-F238E27FC236}">
                <a16:creationId xmlns:a16="http://schemas.microsoft.com/office/drawing/2014/main" id="{C29AD91E-E5BC-4054-AC2B-DC35EF1936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08E580-7753-4A49-A33B-594CBE236A84}" type="datetimeFigureOut">
              <a:rPr lang="ko-KR" altLang="en-US" smtClean="0"/>
              <a:t>2021-09-26</a:t>
            </a:fld>
            <a:endParaRPr lang="ko-KR" altLang="en-US"/>
          </a:p>
        </p:txBody>
      </p:sp>
      <p:sp>
        <p:nvSpPr>
          <p:cNvPr id="5" name="마스터 1 형태 4">
            <a:extLst>
              <a:ext uri="{FF2B5EF4-FFF2-40B4-BE49-F238E27FC236}">
                <a16:creationId xmlns:a16="http://schemas.microsoft.com/office/drawing/2014/main" id="{E6A0E237-DA0D-4292-B2B6-1D7942B21E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마스터 1 형태 5">
            <a:extLst>
              <a:ext uri="{FF2B5EF4-FFF2-40B4-BE49-F238E27FC236}">
                <a16:creationId xmlns:a16="http://schemas.microsoft.com/office/drawing/2014/main" id="{643D21DB-EAE3-45FD-9912-467C2E8219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250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마스터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2 형태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마스터 2 형태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마스터 2 형태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C8A5A3-A766-494C-A2DD-D1192920AA1C}" type="datetimeFigureOut">
              <a:rPr lang="zh-CN" altLang="en-US" smtClean="0"/>
              <a:t>2021/9/26</a:t>
            </a:fld>
            <a:endParaRPr lang="zh-CN" altLang="en-US"/>
          </a:p>
        </p:txBody>
      </p:sp>
      <p:sp>
        <p:nvSpPr>
          <p:cNvPr id="5" name="마스터 2 형태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마스터 2 형태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24B677-67D9-4D8F-81B4-3AB19E67F4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3359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1 형태 1"/>
          <p:cNvSpPr/>
          <p:nvPr/>
        </p:nvSpPr>
        <p:spPr>
          <a:xfrm>
            <a:off x="2201332" y="1286933"/>
            <a:ext cx="3228622" cy="3228622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슬라이드 1 형태 2"/>
          <p:cNvSpPr txBox="1"/>
          <p:nvPr/>
        </p:nvSpPr>
        <p:spPr>
          <a:xfrm>
            <a:off x="3757877" y="2256882"/>
            <a:ext cx="46762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 latinLnBrk="0">
              <a:defRPr/>
            </a:pPr>
            <a:r>
              <a:rPr lang="ko-KR" altLang="en-US" sz="5400" spc="600" dirty="0" err="1" smtClean="0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링크드</a:t>
            </a:r>
            <a:r>
              <a:rPr lang="ko-KR" altLang="en-US" sz="5400" spc="600" dirty="0" smtClean="0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리스트</a:t>
            </a:r>
            <a:endParaRPr lang="ko-KR" altLang="en-US" sz="5400" spc="600" dirty="0">
              <a:solidFill>
                <a:prstClr val="black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" name="슬라이드 1 형태 3"/>
          <p:cNvSpPr txBox="1"/>
          <p:nvPr/>
        </p:nvSpPr>
        <p:spPr>
          <a:xfrm>
            <a:off x="3200968" y="3231653"/>
            <a:ext cx="5955476" cy="39691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 anchor="ctr">
            <a:no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noProof="0" dirty="0" smtClean="0">
                <a:solidFill>
                  <a:prstClr val="whit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모두를 위한 자료구조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4" name="슬라이드 1 형태 4"/>
          <p:cNvSpPr txBox="1"/>
          <p:nvPr/>
        </p:nvSpPr>
        <p:spPr>
          <a:xfrm rot="21579859">
            <a:off x="4536686" y="5158906"/>
            <a:ext cx="31186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김종완 강사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4374312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18 형태 1"/>
          <p:cNvSpPr/>
          <p:nvPr/>
        </p:nvSpPr>
        <p:spPr>
          <a:xfrm>
            <a:off x="948267" y="0"/>
            <a:ext cx="383822" cy="176106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苹方 中等" panose="020B0400000000000000" pitchFamily="34" charset="-122"/>
              <a:ea typeface="苹方 中等" panose="020B0400000000000000" pitchFamily="34" charset="-122"/>
              <a:cs typeface="+mn-cs"/>
            </a:endParaRPr>
          </a:p>
        </p:txBody>
      </p:sp>
      <p:sp>
        <p:nvSpPr>
          <p:cNvPr id="6" name="슬라이드 18 형태 2"/>
          <p:cNvSpPr txBox="1"/>
          <p:nvPr/>
        </p:nvSpPr>
        <p:spPr>
          <a:xfrm>
            <a:off x="846667" y="936977"/>
            <a:ext cx="8916223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3200">
                <a:latin typeface="苹方 粗体" panose="020B0600000000000000" pitchFamily="34" charset="-122"/>
                <a:ea typeface="苹方 粗体" panose="020B0600000000000000" pitchFamily="34" charset="-122"/>
              </a:defRPr>
            </a:lvl1pPr>
          </a:lstStyle>
          <a:p>
            <a:r>
              <a:rPr lang="ko-KR" altLang="en-US" b="1" dirty="0" smtClean="0"/>
              <a:t>대표적인 </a:t>
            </a:r>
            <a:r>
              <a:rPr lang="ko-KR" altLang="en-US" b="1" dirty="0"/>
              <a:t>데이터 구조</a:t>
            </a:r>
            <a:r>
              <a:rPr lang="en-US" altLang="ko-KR" b="1" dirty="0"/>
              <a:t>: </a:t>
            </a:r>
            <a:r>
              <a:rPr lang="ko-KR" altLang="en-US" b="1" dirty="0" err="1"/>
              <a:t>링크드</a:t>
            </a:r>
            <a:r>
              <a:rPr lang="ko-KR" altLang="en-US" b="1" dirty="0"/>
              <a:t> 리스트 </a:t>
            </a:r>
            <a:r>
              <a:rPr lang="en-US" altLang="ko-KR" b="1" dirty="0"/>
              <a:t>(Linked List)</a:t>
            </a:r>
            <a:endParaRPr lang="en-US" altLang="ko-KR" b="1" dirty="0"/>
          </a:p>
        </p:txBody>
      </p:sp>
      <p:sp>
        <p:nvSpPr>
          <p:cNvPr id="17" name="슬라이드 18 형태 6"/>
          <p:cNvSpPr txBox="1"/>
          <p:nvPr/>
        </p:nvSpPr>
        <p:spPr>
          <a:xfrm>
            <a:off x="925375" y="2000048"/>
            <a:ext cx="10618926" cy="3898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 err="1" smtClean="0">
                <a:latin typeface="+mn-ea"/>
              </a:rPr>
              <a:t>링크드</a:t>
            </a:r>
            <a:r>
              <a:rPr lang="ko-KR" altLang="en-US" sz="2400" b="1" dirty="0" smtClean="0">
                <a:latin typeface="+mn-ea"/>
              </a:rPr>
              <a:t> </a:t>
            </a:r>
            <a:r>
              <a:rPr lang="ko-KR" altLang="en-US" sz="2400" b="1" dirty="0">
                <a:latin typeface="+mn-ea"/>
              </a:rPr>
              <a:t>리스트 </a:t>
            </a:r>
            <a:r>
              <a:rPr lang="en-US" altLang="ko-KR" sz="2400" b="1" dirty="0">
                <a:latin typeface="+mn-ea"/>
              </a:rPr>
              <a:t>(Linked List) </a:t>
            </a:r>
            <a:r>
              <a:rPr lang="ko-KR" altLang="en-US" sz="2400" b="1" dirty="0">
                <a:latin typeface="+mn-ea"/>
              </a:rPr>
              <a:t>구조</a:t>
            </a:r>
          </a:p>
          <a:p>
            <a:pPr marL="514350" indent="-514350">
              <a:lnSpc>
                <a:spcPct val="150000"/>
              </a:lnSpc>
              <a:buAutoNum type="arabicParenR"/>
            </a:pPr>
            <a:r>
              <a:rPr lang="ko-KR" altLang="en-US" sz="2400" b="1" dirty="0">
                <a:latin typeface="+mn-ea"/>
              </a:rPr>
              <a:t>연결 리스트라고도 함</a:t>
            </a:r>
          </a:p>
          <a:p>
            <a:pPr marL="514350" indent="-514350">
              <a:lnSpc>
                <a:spcPct val="150000"/>
              </a:lnSpc>
              <a:buAutoNum type="arabicParenR"/>
            </a:pPr>
            <a:r>
              <a:rPr lang="ko-KR" altLang="en-US" sz="2400" b="1" dirty="0">
                <a:latin typeface="+mn-ea"/>
              </a:rPr>
              <a:t>배열은 순차적으로 연결된 공간에 데이터를 나열하는 데이터 구조</a:t>
            </a:r>
          </a:p>
          <a:p>
            <a:pPr marL="514350" indent="-514350">
              <a:lnSpc>
                <a:spcPct val="150000"/>
              </a:lnSpc>
              <a:buAutoNum type="arabicParenR"/>
            </a:pPr>
            <a:r>
              <a:rPr lang="ko-KR" altLang="en-US" sz="2400" b="1" dirty="0" err="1">
                <a:latin typeface="+mn-ea"/>
              </a:rPr>
              <a:t>링크드</a:t>
            </a:r>
            <a:r>
              <a:rPr lang="ko-KR" altLang="en-US" sz="2400" b="1" dirty="0">
                <a:latin typeface="+mn-ea"/>
              </a:rPr>
              <a:t> 리스트는 떨어진 곳에 존재하는 데이터를 화살표로 연결해서 관리하는 데이터 구조</a:t>
            </a:r>
          </a:p>
          <a:p>
            <a:pPr marL="514350" indent="-514350">
              <a:lnSpc>
                <a:spcPct val="150000"/>
              </a:lnSpc>
              <a:buAutoNum type="arabicParenR"/>
            </a:pPr>
            <a:r>
              <a:rPr lang="ko-KR" altLang="en-US" sz="2400" b="1" dirty="0">
                <a:latin typeface="+mn-ea"/>
              </a:rPr>
              <a:t>본래 </a:t>
            </a:r>
            <a:r>
              <a:rPr lang="en-US" altLang="ko-KR" sz="2400" b="1" dirty="0">
                <a:latin typeface="+mn-ea"/>
              </a:rPr>
              <a:t>C</a:t>
            </a:r>
            <a:r>
              <a:rPr lang="ko-KR" altLang="en-US" sz="2400" b="1" dirty="0">
                <a:latin typeface="+mn-ea"/>
              </a:rPr>
              <a:t>언어에서는 주요한 데이터 구조이지만</a:t>
            </a:r>
            <a:r>
              <a:rPr lang="en-US" altLang="ko-KR" sz="2400" b="1" dirty="0">
                <a:latin typeface="+mn-ea"/>
              </a:rPr>
              <a:t>, </a:t>
            </a:r>
            <a:r>
              <a:rPr lang="ko-KR" altLang="en-US" sz="2400" b="1" dirty="0" err="1">
                <a:latin typeface="+mn-ea"/>
              </a:rPr>
              <a:t>파이썬은</a:t>
            </a:r>
            <a:r>
              <a:rPr lang="ko-KR" altLang="en-US" sz="2400" b="1" dirty="0">
                <a:latin typeface="+mn-ea"/>
              </a:rPr>
              <a:t> 리스트 타입이 </a:t>
            </a:r>
            <a:r>
              <a:rPr lang="ko-KR" altLang="en-US" sz="2400" b="1" dirty="0" err="1">
                <a:latin typeface="+mn-ea"/>
              </a:rPr>
              <a:t>링크드</a:t>
            </a:r>
            <a:r>
              <a:rPr lang="ko-KR" altLang="en-US" sz="2400" b="1" dirty="0">
                <a:latin typeface="+mn-ea"/>
              </a:rPr>
              <a:t> 리스트의 기능을 모두 지원</a:t>
            </a:r>
            <a:endParaRPr lang="en-US" altLang="ko-KR" sz="2400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546898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18 형태 1"/>
          <p:cNvSpPr/>
          <p:nvPr/>
        </p:nvSpPr>
        <p:spPr>
          <a:xfrm>
            <a:off x="948267" y="0"/>
            <a:ext cx="383822" cy="176106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苹方 中等" panose="020B0400000000000000" pitchFamily="34" charset="-122"/>
              <a:ea typeface="苹方 中等" panose="020B0400000000000000" pitchFamily="34" charset="-122"/>
              <a:cs typeface="+mn-cs"/>
            </a:endParaRPr>
          </a:p>
        </p:txBody>
      </p:sp>
      <p:sp>
        <p:nvSpPr>
          <p:cNvPr id="6" name="슬라이드 18 형태 2"/>
          <p:cNvSpPr txBox="1"/>
          <p:nvPr/>
        </p:nvSpPr>
        <p:spPr>
          <a:xfrm>
            <a:off x="846667" y="936977"/>
            <a:ext cx="8916223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3200">
                <a:latin typeface="苹方 粗体" panose="020B0600000000000000" pitchFamily="34" charset="-122"/>
                <a:ea typeface="苹方 粗体" panose="020B0600000000000000" pitchFamily="34" charset="-122"/>
              </a:defRPr>
            </a:lvl1pPr>
          </a:lstStyle>
          <a:p>
            <a:r>
              <a:rPr lang="ko-KR" altLang="en-US" b="1" dirty="0" smtClean="0"/>
              <a:t>대표적인 </a:t>
            </a:r>
            <a:r>
              <a:rPr lang="ko-KR" altLang="en-US" b="1" dirty="0"/>
              <a:t>데이터 구조</a:t>
            </a:r>
            <a:r>
              <a:rPr lang="en-US" altLang="ko-KR" b="1" dirty="0"/>
              <a:t>: </a:t>
            </a:r>
            <a:r>
              <a:rPr lang="ko-KR" altLang="en-US" b="1" dirty="0" err="1"/>
              <a:t>링크드</a:t>
            </a:r>
            <a:r>
              <a:rPr lang="ko-KR" altLang="en-US" b="1" dirty="0"/>
              <a:t> 리스트 </a:t>
            </a:r>
            <a:r>
              <a:rPr lang="en-US" altLang="ko-KR" b="1" dirty="0"/>
              <a:t>(Linked List)</a:t>
            </a:r>
            <a:endParaRPr lang="en-US" altLang="ko-KR" b="1" dirty="0"/>
          </a:p>
        </p:txBody>
      </p:sp>
      <p:sp>
        <p:nvSpPr>
          <p:cNvPr id="17" name="슬라이드 18 형태 6"/>
          <p:cNvSpPr txBox="1"/>
          <p:nvPr/>
        </p:nvSpPr>
        <p:spPr>
          <a:xfrm>
            <a:off x="925375" y="2000048"/>
            <a:ext cx="1061892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 err="1">
                <a:latin typeface="+mn-ea"/>
              </a:rPr>
              <a:t>링크드</a:t>
            </a:r>
            <a:r>
              <a:rPr lang="ko-KR" altLang="en-US" sz="2400" b="1" dirty="0">
                <a:latin typeface="+mn-ea"/>
              </a:rPr>
              <a:t> 리스트 기본 구조와 용어</a:t>
            </a:r>
          </a:p>
          <a:p>
            <a:pPr marL="457200" indent="-457200">
              <a:lnSpc>
                <a:spcPct val="150000"/>
              </a:lnSpc>
              <a:buAutoNum type="arabicParenR"/>
            </a:pPr>
            <a:r>
              <a:rPr lang="ko-KR" altLang="en-US" sz="2400" b="1" dirty="0" smtClean="0">
                <a:latin typeface="+mn-ea"/>
              </a:rPr>
              <a:t>노드</a:t>
            </a:r>
            <a:r>
              <a:rPr lang="en-US" altLang="ko-KR" sz="2400" b="1" dirty="0">
                <a:latin typeface="+mn-ea"/>
              </a:rPr>
              <a:t>(Node): </a:t>
            </a:r>
            <a:r>
              <a:rPr lang="ko-KR" altLang="en-US" sz="2400" b="1" dirty="0">
                <a:latin typeface="+mn-ea"/>
              </a:rPr>
              <a:t>데이터 저장 단위 </a:t>
            </a:r>
            <a:r>
              <a:rPr lang="en-US" altLang="ko-KR" sz="2400" b="1" dirty="0">
                <a:latin typeface="+mn-ea"/>
              </a:rPr>
              <a:t>(</a:t>
            </a:r>
            <a:r>
              <a:rPr lang="ko-KR" altLang="en-US" sz="2400" b="1" dirty="0" err="1">
                <a:latin typeface="+mn-ea"/>
              </a:rPr>
              <a:t>데이터값</a:t>
            </a:r>
            <a:r>
              <a:rPr lang="en-US" altLang="ko-KR" sz="2400" b="1" dirty="0">
                <a:latin typeface="+mn-ea"/>
              </a:rPr>
              <a:t>, </a:t>
            </a:r>
            <a:r>
              <a:rPr lang="ko-KR" altLang="en-US" sz="2400" b="1" dirty="0">
                <a:latin typeface="+mn-ea"/>
              </a:rPr>
              <a:t>포인터</a:t>
            </a:r>
            <a:r>
              <a:rPr lang="en-US" altLang="ko-KR" sz="2400" b="1" dirty="0">
                <a:latin typeface="+mn-ea"/>
              </a:rPr>
              <a:t>) </a:t>
            </a:r>
            <a:r>
              <a:rPr lang="ko-KR" altLang="en-US" sz="2400" b="1" dirty="0">
                <a:latin typeface="+mn-ea"/>
              </a:rPr>
              <a:t>로 </a:t>
            </a:r>
            <a:r>
              <a:rPr lang="ko-KR" altLang="en-US" sz="2400" b="1" dirty="0" smtClean="0">
                <a:latin typeface="+mn-ea"/>
              </a:rPr>
              <a:t>구성</a:t>
            </a:r>
            <a:endParaRPr lang="en-US" altLang="ko-KR" sz="2400" b="1" dirty="0">
              <a:latin typeface="+mn-ea"/>
            </a:endParaRPr>
          </a:p>
          <a:p>
            <a:pPr marL="457200" indent="-457200">
              <a:lnSpc>
                <a:spcPct val="150000"/>
              </a:lnSpc>
              <a:buAutoNum type="arabicParenR"/>
            </a:pPr>
            <a:r>
              <a:rPr lang="ko-KR" altLang="en-US" sz="2400" b="1" dirty="0" smtClean="0">
                <a:latin typeface="+mn-ea"/>
              </a:rPr>
              <a:t>포인터</a:t>
            </a:r>
            <a:r>
              <a:rPr lang="en-US" altLang="ko-KR" sz="2400" b="1" dirty="0">
                <a:latin typeface="+mn-ea"/>
              </a:rPr>
              <a:t>(pointer): </a:t>
            </a:r>
            <a:r>
              <a:rPr lang="ko-KR" altLang="en-US" sz="2400" b="1" dirty="0">
                <a:latin typeface="+mn-ea"/>
              </a:rPr>
              <a:t>각 노드 안에서</a:t>
            </a:r>
            <a:r>
              <a:rPr lang="en-US" altLang="ko-KR" sz="2400" b="1" dirty="0">
                <a:latin typeface="+mn-ea"/>
              </a:rPr>
              <a:t>, </a:t>
            </a:r>
            <a:r>
              <a:rPr lang="ko-KR" altLang="en-US" sz="2400" b="1" dirty="0">
                <a:latin typeface="+mn-ea"/>
              </a:rPr>
              <a:t>다음이나 이전의 노드와의 연결 정보를 가지고 있는 공간</a:t>
            </a:r>
            <a:endParaRPr lang="ko-KR" altLang="en-US" sz="2400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329985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8 형태 1"/>
          <p:cNvSpPr/>
          <p:nvPr/>
        </p:nvSpPr>
        <p:spPr>
          <a:xfrm>
            <a:off x="0" y="0"/>
            <a:ext cx="798286" cy="79828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苹方 中等" panose="020B0400000000000000" pitchFamily="34" charset="-122"/>
              <a:ea typeface="苹方 中等" panose="020B0400000000000000" pitchFamily="34" charset="-122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8686" y="1112157"/>
            <a:ext cx="11640457" cy="1694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 smtClean="0"/>
              <a:t>Node </a:t>
            </a:r>
            <a:r>
              <a:rPr lang="ko-KR" altLang="en-US" sz="2400" b="1" dirty="0" smtClean="0"/>
              <a:t>구현</a:t>
            </a:r>
          </a:p>
          <a:p>
            <a:pPr>
              <a:lnSpc>
                <a:spcPct val="150000"/>
              </a:lnSpc>
            </a:pPr>
            <a:r>
              <a:rPr lang="ko-KR" altLang="en-US" sz="2400" b="1" dirty="0" smtClean="0"/>
              <a:t>보통 </a:t>
            </a:r>
            <a:r>
              <a:rPr lang="ko-KR" altLang="en-US" sz="2400" b="1" dirty="0" err="1" smtClean="0"/>
              <a:t>파이썬에서</a:t>
            </a:r>
            <a:r>
              <a:rPr lang="ko-KR" altLang="en-US" sz="2400" b="1" dirty="0" smtClean="0"/>
              <a:t> </a:t>
            </a:r>
            <a:r>
              <a:rPr lang="ko-KR" altLang="en-US" sz="2400" b="1" dirty="0" err="1" smtClean="0"/>
              <a:t>링크드</a:t>
            </a:r>
            <a:r>
              <a:rPr lang="ko-KR" altLang="en-US" sz="2400" b="1" dirty="0" smtClean="0"/>
              <a:t> 리스트 </a:t>
            </a:r>
            <a:r>
              <a:rPr lang="ko-KR" altLang="en-US" sz="2400" b="1" dirty="0" err="1" smtClean="0"/>
              <a:t>구현시</a:t>
            </a:r>
            <a:r>
              <a:rPr lang="en-US" altLang="ko-KR" sz="2400" b="1" dirty="0" smtClean="0"/>
              <a:t>, </a:t>
            </a:r>
            <a:r>
              <a:rPr lang="ko-KR" altLang="en-US" sz="2400" b="1" dirty="0" err="1" smtClean="0"/>
              <a:t>파이썬</a:t>
            </a:r>
            <a:r>
              <a:rPr lang="ko-KR" altLang="en-US" sz="2400" b="1" dirty="0" smtClean="0"/>
              <a:t> 클래스를 활용함</a:t>
            </a:r>
          </a:p>
          <a:p>
            <a:pPr>
              <a:lnSpc>
                <a:spcPct val="150000"/>
              </a:lnSpc>
            </a:pPr>
            <a:r>
              <a:rPr lang="ko-KR" altLang="en-US" sz="2400" b="1" dirty="0" err="1" smtClean="0"/>
              <a:t>파이썬</a:t>
            </a:r>
            <a:r>
              <a:rPr lang="ko-KR" altLang="en-US" sz="2400" b="1" dirty="0" smtClean="0"/>
              <a:t> 객체지향 문법 이해 필요</a:t>
            </a:r>
            <a:endParaRPr lang="ko-KR" altLang="en-US" sz="2400" b="1" dirty="0"/>
          </a:p>
        </p:txBody>
      </p:sp>
      <p:sp>
        <p:nvSpPr>
          <p:cNvPr id="7" name="슬라이드 8 형태 2"/>
          <p:cNvSpPr txBox="1"/>
          <p:nvPr/>
        </p:nvSpPr>
        <p:spPr>
          <a:xfrm>
            <a:off x="947082" y="105932"/>
            <a:ext cx="49549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latinLnBrk="0">
              <a:defRPr/>
            </a:pPr>
            <a:r>
              <a:rPr lang="ko-KR" altLang="en-US" sz="3600" b="1" dirty="0" err="1" smtClean="0"/>
              <a:t>링크드</a:t>
            </a:r>
            <a:r>
              <a:rPr lang="ko-KR" altLang="en-US" sz="3600" b="1" dirty="0" smtClean="0"/>
              <a:t> 리스트</a:t>
            </a:r>
            <a:endParaRPr lang="ko-KR" altLang="en-US" sz="3600" b="1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143" y="4902789"/>
            <a:ext cx="8117840" cy="1660053"/>
          </a:xfrm>
          <a:prstGeom prst="rect">
            <a:avLst/>
          </a:prstGeom>
        </p:spPr>
      </p:pic>
      <p:pic>
        <p:nvPicPr>
          <p:cNvPr id="1028" name="Picture 4" descr="https://www.fun-coding.org/00_Images/linkedlis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007" y="3336789"/>
            <a:ext cx="10081986" cy="1013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83072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8 형태 1"/>
          <p:cNvSpPr/>
          <p:nvPr/>
        </p:nvSpPr>
        <p:spPr>
          <a:xfrm>
            <a:off x="0" y="0"/>
            <a:ext cx="798286" cy="79828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苹方 中等" panose="020B0400000000000000" pitchFamily="34" charset="-122"/>
              <a:ea typeface="苹方 中等" panose="020B0400000000000000" pitchFamily="34" charset="-122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8686" y="1112157"/>
            <a:ext cx="1178995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/>
              <a:t> </a:t>
            </a:r>
            <a:r>
              <a:rPr lang="ko-KR" altLang="en-US" sz="2400" b="1" dirty="0" err="1"/>
              <a:t>링크드</a:t>
            </a:r>
            <a:r>
              <a:rPr lang="ko-KR" altLang="en-US" sz="2400" b="1" dirty="0"/>
              <a:t> 리스트의 장단점 </a:t>
            </a:r>
            <a:r>
              <a:rPr lang="en-US" altLang="ko-KR" sz="2400" b="1" dirty="0"/>
              <a:t>(</a:t>
            </a:r>
            <a:r>
              <a:rPr lang="ko-KR" altLang="en-US" sz="2400" b="1" dirty="0"/>
              <a:t>전통적인 </a:t>
            </a:r>
            <a:r>
              <a:rPr lang="en-US" altLang="ko-KR" sz="2400" b="1" dirty="0"/>
              <a:t>C</a:t>
            </a:r>
            <a:r>
              <a:rPr lang="ko-KR" altLang="en-US" sz="2400" b="1" dirty="0"/>
              <a:t>언어에서의 배열과 </a:t>
            </a:r>
            <a:r>
              <a:rPr lang="ko-KR" altLang="en-US" sz="2400" b="1" dirty="0" err="1"/>
              <a:t>링크드</a:t>
            </a:r>
            <a:r>
              <a:rPr lang="ko-KR" altLang="en-US" sz="2400" b="1" dirty="0"/>
              <a:t> 리스트</a:t>
            </a:r>
            <a:r>
              <a:rPr lang="en-US" altLang="ko-KR" sz="2400" b="1" dirty="0"/>
              <a:t>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/>
              <a:t>장점</a:t>
            </a:r>
          </a:p>
          <a:p>
            <a:pPr marL="914400" lvl="1" indent="-457200">
              <a:lnSpc>
                <a:spcPct val="150000"/>
              </a:lnSpc>
              <a:buAutoNum type="arabicParenR"/>
            </a:pPr>
            <a:r>
              <a:rPr lang="ko-KR" altLang="en-US" sz="2400" b="1" dirty="0" smtClean="0"/>
              <a:t>미리 </a:t>
            </a:r>
            <a:r>
              <a:rPr lang="ko-KR" altLang="en-US" sz="2400" b="1" dirty="0"/>
              <a:t>데이터 공간을 미리 할당하지 않아도 </a:t>
            </a:r>
            <a:r>
              <a:rPr lang="ko-KR" altLang="en-US" sz="2400" b="1" dirty="0" smtClean="0"/>
              <a:t>됨</a:t>
            </a:r>
            <a:endParaRPr lang="en-US" altLang="ko-KR" sz="2400" b="1" dirty="0" smtClean="0"/>
          </a:p>
          <a:p>
            <a:pPr marL="914400" lvl="1" indent="-457200">
              <a:lnSpc>
                <a:spcPct val="150000"/>
              </a:lnSpc>
              <a:buAutoNum type="arabicParenR"/>
            </a:pPr>
            <a:r>
              <a:rPr lang="ko-KR" altLang="en-US" sz="2400" b="1" dirty="0" smtClean="0"/>
              <a:t>배열은 </a:t>
            </a:r>
            <a:r>
              <a:rPr lang="ko-KR" altLang="en-US" sz="2400" b="1" dirty="0"/>
              <a:t>미리 데이터 공간을 할당 해야 </a:t>
            </a:r>
            <a:r>
              <a:rPr lang="ko-KR" altLang="en-US" sz="2400" b="1" dirty="0" smtClean="0"/>
              <a:t>함</a:t>
            </a:r>
            <a:endParaRPr lang="en-US" altLang="ko-KR" sz="2400" b="1" dirty="0" smtClean="0"/>
          </a:p>
          <a:p>
            <a:pPr marL="914400" lvl="1" indent="-457200">
              <a:lnSpc>
                <a:spcPct val="150000"/>
              </a:lnSpc>
              <a:buAutoNum type="arabicParenR"/>
            </a:pPr>
            <a:endParaRPr lang="ko-KR" altLang="en-US" sz="2400" b="1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/>
              <a:t>단점</a:t>
            </a:r>
          </a:p>
          <a:p>
            <a:pPr marL="914400" lvl="1" indent="-457200">
              <a:lnSpc>
                <a:spcPct val="150000"/>
              </a:lnSpc>
              <a:buAutoNum type="arabicParenR"/>
            </a:pPr>
            <a:r>
              <a:rPr lang="ko-KR" altLang="en-US" sz="2400" b="1" dirty="0" smtClean="0"/>
              <a:t>연결을 </a:t>
            </a:r>
            <a:r>
              <a:rPr lang="ko-KR" altLang="en-US" sz="2400" b="1" dirty="0"/>
              <a:t>위한 별도 데이터 공간이 필요하므로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저장공간 효율이 높지 </a:t>
            </a:r>
            <a:r>
              <a:rPr lang="ko-KR" altLang="en-US" sz="2400" b="1" dirty="0" smtClean="0"/>
              <a:t>않음</a:t>
            </a:r>
            <a:endParaRPr lang="en-US" altLang="ko-KR" sz="2400" b="1" dirty="0" smtClean="0"/>
          </a:p>
          <a:p>
            <a:pPr marL="914400" lvl="1" indent="-457200">
              <a:lnSpc>
                <a:spcPct val="150000"/>
              </a:lnSpc>
              <a:buAutoNum type="arabicParenR"/>
            </a:pPr>
            <a:r>
              <a:rPr lang="ko-KR" altLang="en-US" sz="2400" b="1" dirty="0" smtClean="0"/>
              <a:t>연결 </a:t>
            </a:r>
            <a:r>
              <a:rPr lang="ko-KR" altLang="en-US" sz="2400" b="1" dirty="0"/>
              <a:t>정보를 찾는 시간이 필요하므로 접근 속도가 </a:t>
            </a:r>
            <a:r>
              <a:rPr lang="ko-KR" altLang="en-US" sz="2400" b="1" dirty="0" smtClean="0"/>
              <a:t>느림</a:t>
            </a:r>
            <a:endParaRPr lang="en-US" altLang="ko-KR" sz="2400" b="1" dirty="0" smtClean="0"/>
          </a:p>
          <a:p>
            <a:pPr marL="914400" lvl="1" indent="-457200">
              <a:lnSpc>
                <a:spcPct val="150000"/>
              </a:lnSpc>
              <a:buAutoNum type="arabicParenR"/>
            </a:pPr>
            <a:r>
              <a:rPr lang="ko-KR" altLang="en-US" sz="2400" b="1" dirty="0" smtClean="0"/>
              <a:t>중간 </a:t>
            </a:r>
            <a:r>
              <a:rPr lang="ko-KR" altLang="en-US" sz="2400" b="1" dirty="0"/>
              <a:t>데이터 </a:t>
            </a:r>
            <a:r>
              <a:rPr lang="ko-KR" altLang="en-US" sz="2400" b="1" dirty="0" err="1"/>
              <a:t>삭제시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앞뒤 데이터의 연결을 재구성해야 하는 부가적인 작업 필요</a:t>
            </a:r>
            <a:endParaRPr lang="ko-KR" altLang="en-US" sz="2400" b="1" dirty="0"/>
          </a:p>
        </p:txBody>
      </p:sp>
      <p:sp>
        <p:nvSpPr>
          <p:cNvPr id="7" name="슬라이드 8 형태 2"/>
          <p:cNvSpPr txBox="1"/>
          <p:nvPr/>
        </p:nvSpPr>
        <p:spPr>
          <a:xfrm>
            <a:off x="947082" y="105932"/>
            <a:ext cx="49549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latinLnBrk="0">
              <a:defRPr/>
            </a:pPr>
            <a:r>
              <a:rPr lang="ko-KR" altLang="en-US" sz="3600" b="1" dirty="0" err="1" smtClean="0"/>
              <a:t>링크드</a:t>
            </a:r>
            <a:r>
              <a:rPr lang="ko-KR" altLang="en-US" sz="3600" b="1" dirty="0" smtClean="0"/>
              <a:t> 리스트</a:t>
            </a:r>
            <a:endParaRPr lang="ko-KR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6843269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8 형태 1"/>
          <p:cNvSpPr/>
          <p:nvPr/>
        </p:nvSpPr>
        <p:spPr>
          <a:xfrm>
            <a:off x="0" y="0"/>
            <a:ext cx="798286" cy="79828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苹方 中等" panose="020B0400000000000000" pitchFamily="34" charset="-122"/>
              <a:ea typeface="苹方 中等" panose="020B0400000000000000" pitchFamily="34" charset="-122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8686" y="1112157"/>
            <a:ext cx="117899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/>
              <a:t> </a:t>
            </a:r>
            <a:r>
              <a:rPr lang="ko-KR" altLang="en-US" sz="2400" b="1" dirty="0" err="1"/>
              <a:t>링크드</a:t>
            </a:r>
            <a:r>
              <a:rPr lang="ko-KR" altLang="en-US" sz="2400" b="1" dirty="0"/>
              <a:t> 리스트의 복잡한 기능</a:t>
            </a:r>
            <a:r>
              <a:rPr lang="en-US" altLang="ko-KR" sz="2400" b="1" dirty="0"/>
              <a:t>1 (</a:t>
            </a:r>
            <a:r>
              <a:rPr lang="ko-KR" altLang="en-US" sz="2400" b="1" dirty="0" err="1"/>
              <a:t>링크드</a:t>
            </a:r>
            <a:r>
              <a:rPr lang="ko-KR" altLang="en-US" sz="2400" b="1" dirty="0"/>
              <a:t> 리스트 데이터 사이에 데이터를 추가</a:t>
            </a:r>
            <a:r>
              <a:rPr lang="en-US" altLang="ko-KR" sz="2400" b="1" dirty="0"/>
              <a:t>)</a:t>
            </a:r>
            <a:endParaRPr lang="en-US" altLang="ko-KR" sz="2400" b="1" dirty="0" smtClean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 err="1"/>
              <a:t>링크드</a:t>
            </a:r>
            <a:r>
              <a:rPr lang="ko-KR" altLang="en-US" sz="2400" b="1" dirty="0"/>
              <a:t> 리스트는 유지 관리에 부가적인 구현이 필요함</a:t>
            </a:r>
            <a:endParaRPr lang="ko-KR" altLang="en-US" sz="2400" b="1" dirty="0"/>
          </a:p>
        </p:txBody>
      </p:sp>
      <p:sp>
        <p:nvSpPr>
          <p:cNvPr id="7" name="슬라이드 8 형태 2"/>
          <p:cNvSpPr txBox="1"/>
          <p:nvPr/>
        </p:nvSpPr>
        <p:spPr>
          <a:xfrm>
            <a:off x="947082" y="105932"/>
            <a:ext cx="49549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latinLnBrk="0">
              <a:defRPr/>
            </a:pPr>
            <a:r>
              <a:rPr lang="ko-KR" altLang="en-US" sz="3600" b="1" dirty="0" err="1" smtClean="0"/>
              <a:t>링크드</a:t>
            </a:r>
            <a:r>
              <a:rPr lang="ko-KR" altLang="en-US" sz="3600" b="1" dirty="0" smtClean="0"/>
              <a:t> 리스트</a:t>
            </a:r>
            <a:endParaRPr lang="ko-KR" altLang="en-US" sz="3600" b="1" dirty="0"/>
          </a:p>
        </p:txBody>
      </p:sp>
      <p:pic>
        <p:nvPicPr>
          <p:cNvPr id="2050" name="Picture 2" descr="https://www.fun-coding.org/00_Images/linkedlistad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694" y="3215794"/>
            <a:ext cx="10925937" cy="2673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49012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8 형태 1"/>
          <p:cNvSpPr/>
          <p:nvPr/>
        </p:nvSpPr>
        <p:spPr>
          <a:xfrm>
            <a:off x="0" y="0"/>
            <a:ext cx="798286" cy="79828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苹方 中等" panose="020B0400000000000000" pitchFamily="34" charset="-122"/>
              <a:ea typeface="苹方 中等" panose="020B0400000000000000" pitchFamily="34" charset="-122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8686" y="1112157"/>
            <a:ext cx="11789954" cy="586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 err="1"/>
              <a:t>링크드</a:t>
            </a:r>
            <a:r>
              <a:rPr lang="ko-KR" altLang="en-US" sz="2400" b="1" dirty="0"/>
              <a:t> 리스트의 복잡한 기능</a:t>
            </a:r>
            <a:r>
              <a:rPr lang="en-US" altLang="ko-KR" sz="2400" b="1" dirty="0"/>
              <a:t>2 (</a:t>
            </a:r>
            <a:r>
              <a:rPr lang="ko-KR" altLang="en-US" sz="2400" b="1" dirty="0"/>
              <a:t>특정 노드를 삭제</a:t>
            </a:r>
            <a:r>
              <a:rPr lang="en-US" altLang="ko-KR" sz="2400" b="1" dirty="0"/>
              <a:t>)</a:t>
            </a:r>
            <a:endParaRPr lang="ko-KR" altLang="en-US" sz="2400" b="1" dirty="0"/>
          </a:p>
        </p:txBody>
      </p:sp>
      <p:sp>
        <p:nvSpPr>
          <p:cNvPr id="7" name="슬라이드 8 형태 2"/>
          <p:cNvSpPr txBox="1"/>
          <p:nvPr/>
        </p:nvSpPr>
        <p:spPr>
          <a:xfrm>
            <a:off x="947082" y="105932"/>
            <a:ext cx="49549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latinLnBrk="0">
              <a:defRPr/>
            </a:pPr>
            <a:r>
              <a:rPr lang="ko-KR" altLang="en-US" sz="3600" b="1" dirty="0" err="1" smtClean="0"/>
              <a:t>링크드</a:t>
            </a:r>
            <a:r>
              <a:rPr lang="ko-KR" altLang="en-US" sz="3600" b="1" dirty="0" smtClean="0"/>
              <a:t> 리스트</a:t>
            </a:r>
            <a:endParaRPr lang="ko-KR" altLang="en-US" sz="3600" b="1" dirty="0"/>
          </a:p>
        </p:txBody>
      </p:sp>
      <p:pic>
        <p:nvPicPr>
          <p:cNvPr id="4098" name="Picture 2" descr="https://upload.wikimedia.org/wikipedia/commons/thumb/d/d4/CPT-LinkedLists-deletingnode.svg/380px-CPT-LinkedLists-deletingnode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9309" y="2680151"/>
            <a:ext cx="7053383" cy="3229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78403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8 형태 1"/>
          <p:cNvSpPr/>
          <p:nvPr/>
        </p:nvSpPr>
        <p:spPr>
          <a:xfrm>
            <a:off x="0" y="0"/>
            <a:ext cx="798286" cy="79828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苹方 中等" panose="020B0400000000000000" pitchFamily="34" charset="-122"/>
              <a:ea typeface="苹方 中等" panose="020B0400000000000000" pitchFamily="34" charset="-122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8686" y="1112157"/>
            <a:ext cx="1178995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/>
              <a:t>다양한 </a:t>
            </a:r>
            <a:r>
              <a:rPr lang="ko-KR" altLang="en-US" sz="2400" b="1" dirty="0" err="1"/>
              <a:t>링크드</a:t>
            </a:r>
            <a:r>
              <a:rPr lang="ko-KR" altLang="en-US" sz="2400" b="1" dirty="0"/>
              <a:t> 리스트 </a:t>
            </a:r>
            <a:r>
              <a:rPr lang="ko-KR" altLang="en-US" sz="2400" b="1" dirty="0" smtClean="0"/>
              <a:t>구조</a:t>
            </a:r>
            <a:endParaRPr lang="en-US" altLang="ko-KR" sz="2400" b="1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/>
              <a:t>더블 </a:t>
            </a:r>
            <a:r>
              <a:rPr lang="ko-KR" altLang="en-US" sz="2400" b="1" dirty="0" err="1"/>
              <a:t>링크드</a:t>
            </a:r>
            <a:r>
              <a:rPr lang="ko-KR" altLang="en-US" sz="2400" b="1" dirty="0"/>
              <a:t> 리스트</a:t>
            </a:r>
            <a:r>
              <a:rPr lang="en-US" altLang="ko-KR" sz="2400" b="1" dirty="0"/>
              <a:t>(Doubly linked list) </a:t>
            </a:r>
            <a:r>
              <a:rPr lang="ko-KR" altLang="en-US" sz="2400" b="1" dirty="0"/>
              <a:t>기본 </a:t>
            </a:r>
            <a:r>
              <a:rPr lang="ko-KR" altLang="en-US" sz="2400" b="1" dirty="0" smtClean="0"/>
              <a:t>구조</a:t>
            </a:r>
            <a:endParaRPr lang="en-US" altLang="ko-KR" sz="2400" b="1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 smtClean="0"/>
              <a:t>이중 </a:t>
            </a:r>
            <a:r>
              <a:rPr lang="ko-KR" altLang="en-US" sz="2400" b="1" dirty="0"/>
              <a:t>연결 리스트라고도 </a:t>
            </a:r>
            <a:r>
              <a:rPr lang="ko-KR" altLang="en-US" sz="2400" b="1" dirty="0" smtClean="0"/>
              <a:t>함</a:t>
            </a:r>
            <a:endParaRPr lang="en-US" altLang="ko-KR" sz="2400" b="1" dirty="0" smtClean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 smtClean="0"/>
              <a:t>장점</a:t>
            </a:r>
            <a:r>
              <a:rPr lang="en-US" altLang="ko-KR" sz="2400" b="1" dirty="0"/>
              <a:t>: </a:t>
            </a:r>
            <a:r>
              <a:rPr lang="ko-KR" altLang="en-US" sz="2400" b="1" dirty="0"/>
              <a:t>양방향으로 연결되어 있어서 노드 탐색이 양쪽으로 모두 가능</a:t>
            </a:r>
            <a:endParaRPr lang="ko-KR" altLang="en-US" sz="2400" b="1" dirty="0"/>
          </a:p>
        </p:txBody>
      </p:sp>
      <p:sp>
        <p:nvSpPr>
          <p:cNvPr id="7" name="슬라이드 8 형태 2"/>
          <p:cNvSpPr txBox="1"/>
          <p:nvPr/>
        </p:nvSpPr>
        <p:spPr>
          <a:xfrm>
            <a:off x="947082" y="105932"/>
            <a:ext cx="49549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latinLnBrk="0">
              <a:defRPr/>
            </a:pPr>
            <a:r>
              <a:rPr lang="ko-KR" altLang="en-US" sz="3600" b="1" dirty="0" err="1" smtClean="0"/>
              <a:t>링크드</a:t>
            </a:r>
            <a:r>
              <a:rPr lang="ko-KR" altLang="en-US" sz="3600" b="1" dirty="0" smtClean="0"/>
              <a:t> 리스트</a:t>
            </a:r>
            <a:endParaRPr lang="ko-KR" altLang="en-US" sz="3600" b="1" dirty="0"/>
          </a:p>
        </p:txBody>
      </p:sp>
      <p:pic>
        <p:nvPicPr>
          <p:cNvPr id="5122" name="Picture 2" descr="https://www.fun-coding.org/00_Images/doublelinkedlis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4564697"/>
            <a:ext cx="11620500" cy="781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93839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 - 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 - 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>
            <a:lumMod val="85000"/>
            <a:lumOff val="15000"/>
          </a:schemeClr>
        </a:solidFill>
        <a:ln>
          <a:noFill/>
        </a:ln>
      </a:spPr>
      <a:bodyPr rtlCol="0" anchor="ctr"/>
      <a:lstStyle>
        <a:defPPr algn="ctr">
          <a:defRPr dirty="0" smtClean="0">
            <a:latin typeface="苹方 中等" panose="020B0400000000000000" pitchFamily="34" charset="-122"/>
            <a:ea typeface="苹方 中等" panose="020B0400000000000000" pitchFamily="34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2800" dirty="0" smtClean="0">
            <a:latin typeface="苹方 中等" panose="020B0400000000000000" pitchFamily="34" charset="-122"/>
            <a:ea typeface="苹方 中等" panose="020B0400000000000000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1395</TotalTime>
  <Words>250</Words>
  <Application>Microsoft Office PowerPoint</Application>
  <PresentationFormat>와이드스크린</PresentationFormat>
  <Paragraphs>37</Paragraphs>
  <Slides>8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8</vt:i4>
      </vt:variant>
    </vt:vector>
  </HeadingPairs>
  <TitlesOfParts>
    <vt:vector size="19" baseType="lpstr">
      <vt:lpstr>DengXian</vt:lpstr>
      <vt:lpstr>DengXian Light</vt:lpstr>
      <vt:lpstr>나눔고딕 ExtraBold</vt:lpstr>
      <vt:lpstr>나눔스퀘어 ExtraBold</vt:lpstr>
      <vt:lpstr>맑은 고딕</vt:lpstr>
      <vt:lpstr>苹方 粗体</vt:lpstr>
      <vt:lpstr>苹方 中等</vt:lpstr>
      <vt:lpstr>Arial</vt:lpstr>
      <vt:lpstr>Times New Roman</vt:lpstr>
      <vt:lpstr>office 테마 - 1</vt:lpstr>
      <vt:lpstr>office 테마 - 2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>(주)콘텐츠테이크아웃</Manager>
  <Company>(주)콘텐츠테이크아웃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(주)콘텐츠테이크아웃</dc:title>
  <dc:subject>(주)콘텐츠테이크아웃</dc:subject>
  <dc:creator>(주)콘텐츠테이크아웃</dc:creator>
  <cp:keywords>(주)콘텐츠테이크아웃</cp:keywords>
  <dc:description>V51V55V33Ab168Ab169Aa87Aa87Aa87Aa87Aa33Aa33Aa33Aa33Aa56V33Aa56Ab169Ab169V55Ab169V33Aa56Ab169JVAaJVAaAaAdVAaJVAaAbAbAbAbAbAbAbAbAa162VAaAaRAaVAaJAaVAaJAaVAaJVAaAaRAa54Aa54Aa55Aa55V165V165V165V165JJJJJVAaVAaAa126Aa126Aa126Aa126V165V165V165V165L116L118JJJJAyAa95Aa95AaAzAaAaAaVAaV55Ab169V33Aa56Ab169AaJJJAaJAaAaAaAaAaAaAaAaJAaAgAa95Aa163R33VAaAaAa162V33Aa95R55Aa54Aa162Aa95Aa95V95V95V54Aa95Ah51Az54RAa95Aa95Aa95VAaR33R33R33Ay33Ay33Ay33Aa87Aa86Aa95Aa95V33V33V33Aa54R54Aa95Aa54Aa95V33R53R58R55V55Ab169V33Aa56Ab169V33V33Aa95Aa95R55R54V33Aa56V33Aa95V33Aa95AbJJJAbJV54Aa56Aa95Aa95V33V33Aa126Aa95Aa95V33R54Aa117Aa51V33Aa95Aa95Aa95Aa95R55R55R55R55Aa118V55Ab169V33Aa56Ab169Aa95Aa95Aa95V33V33V33L33L33V33V33V33V33Aa56Aa51V33V55V55V55V55L162D162Aa95AaVAaAa95V169V33V33V33Aa95Aa95Aa95V33D33D33D33AaRV51V33Ab168Aa55QAaVAaVVAaAaAaAaAaLAaVQQAaVAaVAaAaAaAaLAaAaAaVAcAaAaAaAaL</dc:description>
  <cp:lastModifiedBy>admin</cp:lastModifiedBy>
  <cp:revision>79</cp:revision>
  <dcterms:created xsi:type="dcterms:W3CDTF">2019-08-20T09:53:04Z</dcterms:created>
  <dcterms:modified xsi:type="dcterms:W3CDTF">2021-09-26T02:37:15Z</dcterms:modified>
  <cp:category>(주)콘텐츠테이크아웃</cp:category>
  <cp:contentStatus>(주)콘텐츠테이크아웃</cp:contentStatus>
  <dc:language>한국어, 영어</dc:language>
  <cp:version>2010이상 버전에 최적화</cp:version>
</cp:coreProperties>
</file>