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embeddedFontLst>
    <p:embeddedFont>
      <p:font typeface="KoPubWorld돋움체 Light" panose="00000300000000000000" pitchFamily="2" charset="-127"/>
      <p:regular r:id="rId9"/>
    </p:embeddedFont>
    <p:embeddedFont>
      <p:font typeface="KoPubWorld바탕체 Medium" panose="00000600000000000000" pitchFamily="2" charset="-127"/>
      <p:regular r:id="rId10"/>
    </p:embeddedFont>
    <p:embeddedFont>
      <p:font typeface="KoPubWorld돋움체 Bold" panose="00000800000000000000" pitchFamily="2" charset="-127"/>
      <p:bold r:id="rId11"/>
    </p:embeddedFont>
    <p:embeddedFont>
      <p:font typeface="KoPubWorld바탕체 Bold" panose="00000800000000000000" pitchFamily="2" charset="-127"/>
      <p:bold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나눔고딕" panose="020D0604000000000000" pitchFamily="50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E17C37"/>
    <a:srgbClr val="F18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1205F-BCB8-42A1-A9DD-0BDCAEA2F6D7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EBB60-C933-49AE-A9AE-0428DCF4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025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68000">
                <a:schemeClr val="bg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56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31CD-2698-4125-9892-3DD62CD11F70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886D-96F9-4F9B-B639-702877097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24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31CD-2698-4125-9892-3DD62CD11F70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886D-96F9-4F9B-B639-702877097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8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31CD-2698-4125-9892-3DD62CD11F70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886D-96F9-4F9B-B639-702877097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20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31CD-2698-4125-9892-3DD62CD11F70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886D-96F9-4F9B-B639-702877097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93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31CD-2698-4125-9892-3DD62CD11F70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886D-96F9-4F9B-B639-702877097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13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31CD-2698-4125-9892-3DD62CD11F70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886D-96F9-4F9B-B639-702877097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4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31CD-2698-4125-9892-3DD62CD11F70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886D-96F9-4F9B-B639-702877097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88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31CD-2698-4125-9892-3DD62CD11F70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886D-96F9-4F9B-B639-702877097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09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31CD-2698-4125-9892-3DD62CD11F70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886D-96F9-4F9B-B639-702877097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5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31CD-2698-4125-9892-3DD62CD11F70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886D-96F9-4F9B-B639-702877097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40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031CD-2698-4125-9892-3DD62CD11F70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886D-96F9-4F9B-B639-702877097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42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pago.naver.com/?sk=en&amp;tk=ko&amp;hn=0&amp;st=We%20were%20staying%20in%20somewhere.%20To%20get%20away%20from%20your%20stress%0a%0aYou%20look%20so%20proud%20Standing%20there%20with%20a%20frown%20and%20a%20liquor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171" y="2624623"/>
            <a:ext cx="3390727" cy="38697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66315" y="936330"/>
            <a:ext cx="6718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We're leaving on a </a:t>
            </a:r>
            <a:r>
              <a:rPr lang="en-US" altLang="ko-KR" sz="28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Wheelping</a:t>
            </a:r>
            <a:r>
              <a:rPr lang="en-US" altLang="ko-KR" sz="2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598573" y="1167163"/>
            <a:ext cx="72592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solidFill>
                  <a:schemeClr val="bg1"/>
                </a:solidFill>
              </a:rPr>
              <a:t>NEONADULI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9300" y="6273225"/>
            <a:ext cx="2874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+mj-ea"/>
                <a:ea typeface="+mj-ea"/>
              </a:rPr>
              <a:t>Designed by team NEONADULI-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I</a:t>
            </a:r>
            <a:endParaRPr lang="ko-KR" altLang="en-US" sz="14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5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 txBox="1">
            <a:spLocks/>
          </p:cNvSpPr>
          <p:nvPr/>
        </p:nvSpPr>
        <p:spPr>
          <a:xfrm>
            <a:off x="3206682" y="563478"/>
            <a:ext cx="7131637" cy="5110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</a:rPr>
              <a:t>Introduce </a:t>
            </a:r>
            <a:r>
              <a:rPr lang="en-US" altLang="ko-KR" dirty="0" err="1" smtClean="0">
                <a:solidFill>
                  <a:schemeClr val="bg1"/>
                </a:solidFill>
              </a:rPr>
              <a:t>Neonadul-i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 txBox="1">
            <a:spLocks/>
          </p:cNvSpPr>
          <p:nvPr/>
        </p:nvSpPr>
        <p:spPr>
          <a:xfrm>
            <a:off x="11571606" y="6461881"/>
            <a:ext cx="428307" cy="22383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49D27A88-8E8D-4662-A2E2-94C0DEFEA8AC}"/>
              </a:ext>
            </a:extLst>
          </p:cNvPr>
          <p:cNvSpPr txBox="1">
            <a:spLocks/>
          </p:cNvSpPr>
          <p:nvPr/>
        </p:nvSpPr>
        <p:spPr>
          <a:xfrm>
            <a:off x="279400" y="5160963"/>
            <a:ext cx="1185506" cy="1508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err="1" smtClean="0">
                <a:latin typeface="+mj-lt"/>
              </a:rPr>
              <a:t>introdeuce</a:t>
            </a:r>
            <a:endParaRPr lang="en-US" altLang="ko-KR" sz="1100" dirty="0" smtClean="0">
              <a:latin typeface="+mj-lt"/>
            </a:endParaRPr>
          </a:p>
          <a:p>
            <a:pPr marL="0" indent="0">
              <a:buNone/>
            </a:pPr>
            <a:r>
              <a:rPr lang="en-US" altLang="ko-KR" sz="1100" dirty="0" smtClean="0">
                <a:solidFill>
                  <a:schemeClr val="bg1">
                    <a:alpha val="60000"/>
                  </a:schemeClr>
                </a:solidFill>
                <a:latin typeface="+mj-lt"/>
              </a:rPr>
              <a:t>Concept</a:t>
            </a:r>
          </a:p>
          <a:p>
            <a:pPr marL="0" indent="0">
              <a:buNone/>
            </a:pPr>
            <a:r>
              <a:rPr lang="en-US" altLang="ko-KR" sz="1100" dirty="0" smtClean="0">
                <a:solidFill>
                  <a:schemeClr val="bg1">
                    <a:alpha val="60000"/>
                  </a:schemeClr>
                </a:solidFill>
                <a:latin typeface="+mj-lt"/>
              </a:rPr>
              <a:t>Design</a:t>
            </a:r>
          </a:p>
          <a:p>
            <a:pPr marL="0" indent="0">
              <a:buNone/>
            </a:pPr>
            <a:r>
              <a:rPr lang="en-US" altLang="ko-KR" sz="1100" dirty="0" smtClean="0">
                <a:solidFill>
                  <a:schemeClr val="bg1">
                    <a:alpha val="60000"/>
                  </a:schemeClr>
                </a:solidFill>
                <a:latin typeface="+mj-lt"/>
              </a:rPr>
              <a:t>Concept Picture</a:t>
            </a:r>
          </a:p>
          <a:p>
            <a:pPr marL="0" indent="0">
              <a:buNone/>
            </a:pPr>
            <a:r>
              <a:rPr lang="en-US" altLang="ko-KR" sz="1100" dirty="0" smtClean="0">
                <a:solidFill>
                  <a:schemeClr val="bg1">
                    <a:alpha val="60000"/>
                  </a:schemeClr>
                </a:solidFill>
                <a:latin typeface="+mj-lt"/>
              </a:rPr>
              <a:t>The end</a:t>
            </a:r>
            <a:endParaRPr lang="en-US" altLang="ko-KR" sz="1100" dirty="0">
              <a:solidFill>
                <a:schemeClr val="bg1">
                  <a:alpha val="60000"/>
                </a:schemeClr>
              </a:solidFill>
              <a:latin typeface="+mj-lt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8EA4A26-BB6D-4E38-A89A-5586AEEE4506}"/>
              </a:ext>
            </a:extLst>
          </p:cNvPr>
          <p:cNvCxnSpPr/>
          <p:nvPr/>
        </p:nvCxnSpPr>
        <p:spPr>
          <a:xfrm>
            <a:off x="7595791" y="1384336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3623523" y="1384336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원호 10">
            <a:extLst>
              <a:ext uri="{FF2B5EF4-FFF2-40B4-BE49-F238E27FC236}">
                <a16:creationId xmlns:a16="http://schemas.microsoft.com/office/drawing/2014/main" id="{0B1FBBCF-5864-458E-A31F-6CB2C3734B9A}"/>
              </a:ext>
            </a:extLst>
          </p:cNvPr>
          <p:cNvSpPr/>
          <p:nvPr/>
        </p:nvSpPr>
        <p:spPr>
          <a:xfrm>
            <a:off x="4518617" y="2099723"/>
            <a:ext cx="3176382" cy="3176382"/>
          </a:xfrm>
          <a:prstGeom prst="arc">
            <a:avLst>
              <a:gd name="adj1" fmla="val 8180391"/>
              <a:gd name="adj2" fmla="val 3912642"/>
            </a:avLst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3978C01-3CA0-4F03-B4CA-CA3A74111372}"/>
              </a:ext>
            </a:extLst>
          </p:cNvPr>
          <p:cNvCxnSpPr>
            <a:cxnSpLocks/>
          </p:cNvCxnSpPr>
          <p:nvPr/>
        </p:nvCxnSpPr>
        <p:spPr>
          <a:xfrm>
            <a:off x="7886701" y="3687913"/>
            <a:ext cx="408319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3B7E75E-C769-496E-9350-E8621B2A288D}"/>
              </a:ext>
            </a:extLst>
          </p:cNvPr>
          <p:cNvCxnSpPr>
            <a:cxnSpLocks/>
          </p:cNvCxnSpPr>
          <p:nvPr/>
        </p:nvCxnSpPr>
        <p:spPr>
          <a:xfrm>
            <a:off x="223546" y="3687913"/>
            <a:ext cx="410336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원호 13">
            <a:extLst>
              <a:ext uri="{FF2B5EF4-FFF2-40B4-BE49-F238E27FC236}">
                <a16:creationId xmlns:a16="http://schemas.microsoft.com/office/drawing/2014/main" id="{1C474304-1B04-47F0-8BD7-7EF89C46DA83}"/>
              </a:ext>
            </a:extLst>
          </p:cNvPr>
          <p:cNvSpPr/>
          <p:nvPr/>
        </p:nvSpPr>
        <p:spPr>
          <a:xfrm>
            <a:off x="4326915" y="1908021"/>
            <a:ext cx="3559786" cy="3559786"/>
          </a:xfrm>
          <a:prstGeom prst="arc">
            <a:avLst>
              <a:gd name="adj1" fmla="val 9195260"/>
              <a:gd name="adj2" fmla="val 7431069"/>
            </a:avLst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737972" y="1215059"/>
            <a:ext cx="2809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Design by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Neonadul-i</a:t>
            </a:r>
            <a:r>
              <a:rPr lang="en-US" altLang="ko-KR" sz="1600" dirty="0" smtClean="0">
                <a:solidFill>
                  <a:schemeClr val="bg1"/>
                </a:solidFill>
              </a:rPr>
              <a:t> team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62" y="1685819"/>
            <a:ext cx="7940888" cy="388916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187053" y="5612053"/>
            <a:ext cx="8198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언텍트</a:t>
            </a:r>
            <a:r>
              <a:rPr lang="ko-KR" altLang="en-US" dirty="0" smtClean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시대에 발 맞춰 안전하고 </a:t>
            </a:r>
            <a:r>
              <a:rPr lang="ko-KR" altLang="en-US" dirty="0" err="1" smtClean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힐링이</a:t>
            </a:r>
            <a:r>
              <a:rPr lang="ko-KR" altLang="en-US" dirty="0" smtClean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가득한 </a:t>
            </a:r>
            <a:r>
              <a:rPr lang="ko-KR" altLang="en-US" dirty="0" err="1" smtClean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차박</a:t>
            </a:r>
            <a:r>
              <a:rPr lang="ko-KR" altLang="en-US" smtClean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정보 </a:t>
            </a:r>
            <a:r>
              <a:rPr lang="ko-KR" altLang="en-US" dirty="0" smtClean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및 여행지 정보를 제공합니다</a:t>
            </a:r>
            <a:r>
              <a:rPr lang="en-US" altLang="ko-KR" dirty="0" smtClean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79400" y="5191039"/>
            <a:ext cx="0" cy="1494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264853" y="526987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339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49D27A88-8E8D-4662-A2E2-94C0DEFEA8AC}"/>
              </a:ext>
            </a:extLst>
          </p:cNvPr>
          <p:cNvSpPr txBox="1">
            <a:spLocks/>
          </p:cNvSpPr>
          <p:nvPr/>
        </p:nvSpPr>
        <p:spPr>
          <a:xfrm>
            <a:off x="279400" y="5160963"/>
            <a:ext cx="1185506" cy="1508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introduce</a:t>
            </a:r>
          </a:p>
          <a:p>
            <a:pPr marL="0" indent="0">
              <a:buNone/>
            </a:pPr>
            <a:r>
              <a:rPr lang="en-US" altLang="ko-KR" sz="1100" dirty="0" smtClean="0">
                <a:solidFill>
                  <a:schemeClr val="tx1">
                    <a:alpha val="60000"/>
                  </a:schemeClr>
                </a:solidFill>
                <a:latin typeface="+mj-lt"/>
              </a:rPr>
              <a:t>Concept</a:t>
            </a:r>
          </a:p>
          <a:p>
            <a:pPr marL="0" indent="0">
              <a:buNone/>
            </a:pPr>
            <a:r>
              <a:rPr lang="en-US" altLang="ko-KR" sz="1100" dirty="0" smtClean="0">
                <a:solidFill>
                  <a:schemeClr val="bg1">
                    <a:alpha val="60000"/>
                  </a:schemeClr>
                </a:solidFill>
                <a:latin typeface="+mj-lt"/>
              </a:rPr>
              <a:t>Design</a:t>
            </a:r>
          </a:p>
          <a:p>
            <a:pPr marL="0" indent="0">
              <a:buNone/>
            </a:pPr>
            <a:r>
              <a:rPr lang="en-US" altLang="ko-KR" sz="1100" dirty="0" smtClean="0">
                <a:solidFill>
                  <a:schemeClr val="bg1">
                    <a:alpha val="60000"/>
                  </a:schemeClr>
                </a:solidFill>
                <a:latin typeface="+mj-lt"/>
              </a:rPr>
              <a:t>Concept Picture</a:t>
            </a:r>
          </a:p>
          <a:p>
            <a:pPr marL="0" indent="0">
              <a:buNone/>
            </a:pPr>
            <a:r>
              <a:rPr lang="en-US" altLang="ko-KR" sz="1100" dirty="0" smtClean="0">
                <a:solidFill>
                  <a:schemeClr val="bg1">
                    <a:alpha val="60000"/>
                  </a:schemeClr>
                </a:solidFill>
                <a:latin typeface="+mj-lt"/>
              </a:rPr>
              <a:t>The end</a:t>
            </a:r>
            <a:endParaRPr lang="en-US" altLang="ko-KR" sz="1100" dirty="0">
              <a:solidFill>
                <a:schemeClr val="bg1">
                  <a:alpha val="60000"/>
                </a:schemeClr>
              </a:solidFill>
              <a:latin typeface="+mj-lt"/>
            </a:endParaRPr>
          </a:p>
        </p:txBody>
      </p:sp>
      <p:cxnSp>
        <p:nvCxnSpPr>
          <p:cNvPr id="8" name="직선 연결선 7"/>
          <p:cNvCxnSpPr>
            <a:endCxn id="23" idx="8"/>
          </p:cNvCxnSpPr>
          <p:nvPr/>
        </p:nvCxnSpPr>
        <p:spPr>
          <a:xfrm>
            <a:off x="1464905" y="340692"/>
            <a:ext cx="0" cy="63998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1" y="328368"/>
            <a:ext cx="1464906" cy="1787236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</p:txBody>
      </p:sp>
      <p:sp>
        <p:nvSpPr>
          <p:cNvPr id="10" name="다이아몬드 9"/>
          <p:cNvSpPr/>
          <p:nvPr/>
        </p:nvSpPr>
        <p:spPr>
          <a:xfrm>
            <a:off x="1352938" y="3209731"/>
            <a:ext cx="223935" cy="223935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675443" y="4625558"/>
            <a:ext cx="7646448" cy="2114021"/>
          </a:xfrm>
          <a:prstGeom prst="round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눈물 방울 12"/>
          <p:cNvSpPr/>
          <p:nvPr/>
        </p:nvSpPr>
        <p:spPr>
          <a:xfrm rot="18778723">
            <a:off x="6815274" y="5268820"/>
            <a:ext cx="1168669" cy="1156864"/>
          </a:xfrm>
          <a:prstGeom prst="teardrop">
            <a:avLst>
              <a:gd name="adj" fmla="val 116015"/>
            </a:avLst>
          </a:prstGeom>
          <a:solidFill>
            <a:srgbClr val="E17C37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844635" y="4043988"/>
            <a:ext cx="253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Concept Color</a:t>
            </a:r>
            <a:endParaRPr lang="ko-KR" altLang="en-US" sz="20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09664" y="5148581"/>
            <a:ext cx="3413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RGB Color Picker :#e27c37</a:t>
            </a:r>
            <a:endParaRPr lang="ko-KR" altLang="en-US" sz="1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09078" y="4785602"/>
            <a:ext cx="2657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Point Keyword : </a:t>
            </a:r>
            <a:r>
              <a:rPr lang="ko-KR" altLang="en-US" sz="14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노을</a:t>
            </a:r>
            <a:endParaRPr lang="ko-KR" altLang="en-US" sz="1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09079" y="5740860"/>
            <a:ext cx="29044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노을 특유의 따듯한  색감으로 두번째 포인트  컬러를  지정해   </a:t>
            </a:r>
            <a:r>
              <a:rPr lang="ko-KR" altLang="en-US" sz="1400" dirty="0" err="1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차박이</a:t>
            </a:r>
            <a:r>
              <a:rPr lang="ko-KR" altLang="en-US" sz="14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주는 </a:t>
            </a:r>
            <a:endParaRPr lang="en-US" altLang="ko-KR" sz="1400" dirty="0" smtClean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400" dirty="0" err="1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힐링을</a:t>
            </a:r>
            <a:r>
              <a:rPr lang="ko-KR" altLang="en-US" sz="14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노을에 빗대어 표현하였습니다</a:t>
            </a:r>
            <a:r>
              <a:rPr lang="en-US" altLang="ko-KR" sz="14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09078" y="5469118"/>
            <a:ext cx="1084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COMMENT</a:t>
            </a:r>
            <a:endParaRPr lang="ko-KR" altLang="en-US" sz="1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-1156029" y="4626474"/>
            <a:ext cx="7646448" cy="2114021"/>
          </a:xfrm>
          <a:custGeom>
            <a:avLst/>
            <a:gdLst>
              <a:gd name="connsiteX0" fmla="*/ 0 w 7646448"/>
              <a:gd name="connsiteY0" fmla="*/ 1761677 h 2114021"/>
              <a:gd name="connsiteX1" fmla="*/ 352344 w 7646448"/>
              <a:gd name="connsiteY1" fmla="*/ 2114021 h 2114021"/>
              <a:gd name="connsiteX2" fmla="*/ 0 w 7646448"/>
              <a:gd name="connsiteY2" fmla="*/ 2114021 h 2114021"/>
              <a:gd name="connsiteX3" fmla="*/ 2620934 w 7646448"/>
              <a:gd name="connsiteY3" fmla="*/ 0 h 2114021"/>
              <a:gd name="connsiteX4" fmla="*/ 7294104 w 7646448"/>
              <a:gd name="connsiteY4" fmla="*/ 0 h 2114021"/>
              <a:gd name="connsiteX5" fmla="*/ 7646448 w 7646448"/>
              <a:gd name="connsiteY5" fmla="*/ 352344 h 2114021"/>
              <a:gd name="connsiteX6" fmla="*/ 7646448 w 7646448"/>
              <a:gd name="connsiteY6" fmla="*/ 1761677 h 2114021"/>
              <a:gd name="connsiteX7" fmla="*/ 7294104 w 7646448"/>
              <a:gd name="connsiteY7" fmla="*/ 2114021 h 2114021"/>
              <a:gd name="connsiteX8" fmla="*/ 2620934 w 7646448"/>
              <a:gd name="connsiteY8" fmla="*/ 2114021 h 2114021"/>
              <a:gd name="connsiteX9" fmla="*/ 0 w 7646448"/>
              <a:gd name="connsiteY9" fmla="*/ 0 h 2114021"/>
              <a:gd name="connsiteX10" fmla="*/ 352344 w 7646448"/>
              <a:gd name="connsiteY10" fmla="*/ 0 h 2114021"/>
              <a:gd name="connsiteX11" fmla="*/ 0 w 7646448"/>
              <a:gd name="connsiteY11" fmla="*/ 352344 h 2114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46448" h="2114021">
                <a:moveTo>
                  <a:pt x="0" y="1761677"/>
                </a:moveTo>
                <a:cubicBezTo>
                  <a:pt x="0" y="1956271"/>
                  <a:pt x="157750" y="2114021"/>
                  <a:pt x="352344" y="2114021"/>
                </a:cubicBezTo>
                <a:lnTo>
                  <a:pt x="0" y="2114021"/>
                </a:lnTo>
                <a:close/>
                <a:moveTo>
                  <a:pt x="2620934" y="0"/>
                </a:moveTo>
                <a:lnTo>
                  <a:pt x="7294104" y="0"/>
                </a:lnTo>
                <a:cubicBezTo>
                  <a:pt x="7488698" y="0"/>
                  <a:pt x="7646448" y="157750"/>
                  <a:pt x="7646448" y="352344"/>
                </a:cubicBezTo>
                <a:lnTo>
                  <a:pt x="7646448" y="1761677"/>
                </a:lnTo>
                <a:cubicBezTo>
                  <a:pt x="7646448" y="1956271"/>
                  <a:pt x="7488698" y="2114021"/>
                  <a:pt x="7294104" y="2114021"/>
                </a:cubicBezTo>
                <a:lnTo>
                  <a:pt x="2620934" y="2114021"/>
                </a:lnTo>
                <a:close/>
                <a:moveTo>
                  <a:pt x="0" y="0"/>
                </a:moveTo>
                <a:lnTo>
                  <a:pt x="352344" y="0"/>
                </a:lnTo>
                <a:cubicBezTo>
                  <a:pt x="157750" y="0"/>
                  <a:pt x="0" y="157750"/>
                  <a:pt x="0" y="352344"/>
                </a:cubicBezTo>
                <a:close/>
              </a:path>
            </a:pathLst>
          </a:cu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   </a:t>
            </a:r>
            <a:endParaRPr lang="ko-KR" altLang="en-US" dirty="0"/>
          </a:p>
        </p:txBody>
      </p:sp>
      <p:sp>
        <p:nvSpPr>
          <p:cNvPr id="25" name="등호 24"/>
          <p:cNvSpPr/>
          <p:nvPr/>
        </p:nvSpPr>
        <p:spPr>
          <a:xfrm rot="18795282">
            <a:off x="1385225" y="4978173"/>
            <a:ext cx="2166559" cy="1408790"/>
          </a:xfrm>
          <a:prstGeom prst="mathEqual">
            <a:avLst/>
          </a:prstGeom>
          <a:solidFill>
            <a:srgbClr val="7671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83883" y="4824375"/>
            <a:ext cx="2657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Point Keyword : </a:t>
            </a:r>
            <a:r>
              <a:rPr lang="ko-KR" altLang="en-US" sz="14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아스팔트</a:t>
            </a:r>
            <a:endParaRPr lang="ko-KR" altLang="en-US" sz="1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91378" y="5159353"/>
            <a:ext cx="3413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RGB Color Picker </a:t>
            </a:r>
            <a:r>
              <a:rPr lang="en-US" altLang="ko-KR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:#767171</a:t>
            </a:r>
            <a:endParaRPr lang="ko-KR" altLang="en-US" sz="1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98244" y="5477695"/>
            <a:ext cx="1084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COMMENT</a:t>
            </a:r>
            <a:endParaRPr lang="ko-KR" altLang="en-US" sz="1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98242" y="5769786"/>
            <a:ext cx="30183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아스팔트의 </a:t>
            </a:r>
            <a:r>
              <a:rPr lang="ko-KR" altLang="en-US" sz="1400" dirty="0" err="1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그레이색을</a:t>
            </a:r>
            <a:r>
              <a:rPr lang="ko-KR" altLang="en-US" sz="14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첫번째 포인트 컬러를 지정해</a:t>
            </a:r>
            <a:r>
              <a:rPr lang="en-US" altLang="ko-KR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차박을</a:t>
            </a:r>
            <a:r>
              <a:rPr lang="ko-KR" altLang="en-US" sz="14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떠난다면 무조건 </a:t>
            </a:r>
            <a:r>
              <a:rPr lang="ko-KR" altLang="en-US" sz="1400" dirty="0" err="1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밟아야하는</a:t>
            </a:r>
            <a:r>
              <a:rPr lang="ko-KR" altLang="en-US" sz="14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아스팔트길을 상징하였습니다</a:t>
            </a:r>
            <a:r>
              <a:rPr lang="en-US" altLang="ko-KR" sz="14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464905" y="4486647"/>
            <a:ext cx="108117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464905" y="3963427"/>
            <a:ext cx="25706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035528" y="3963427"/>
            <a:ext cx="0" cy="5232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422" y="1148419"/>
            <a:ext cx="2611722" cy="298066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090160" y="776090"/>
            <a:ext cx="262602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Logo Description</a:t>
            </a:r>
          </a:p>
          <a:p>
            <a:r>
              <a:rPr lang="en-US" altLang="ko-KR" sz="2800" dirty="0"/>
              <a:t/>
            </a:r>
            <a:br>
              <a:rPr lang="en-US" altLang="ko-KR" sz="2800" dirty="0"/>
            </a:br>
            <a:endParaRPr lang="ko-KR" altLang="en-US" sz="28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680715" y="909854"/>
            <a:ext cx="4872043" cy="2819400"/>
          </a:xfrm>
          <a:prstGeom prst="roundRect">
            <a:avLst>
              <a:gd name="adj" fmla="val 7958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680715" y="420258"/>
            <a:ext cx="326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Project : NEONADUI-I</a:t>
            </a:r>
            <a:endParaRPr lang="ko-KR" altLang="en-US" sz="2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9400" y="5191039"/>
            <a:ext cx="0" cy="13067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265007" y="552849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9180214" y="3209731"/>
            <a:ext cx="11407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310470" y="2980165"/>
            <a:ext cx="1783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너</a:t>
            </a:r>
            <a:r>
              <a:rPr lang="en-US" altLang="ko-KR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나 우리들의</a:t>
            </a:r>
            <a:endParaRPr lang="en-US" altLang="ko-KR" dirty="0" smtClean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목적지</a:t>
            </a:r>
            <a:endParaRPr lang="ko-KR" altLang="en-US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9116840" y="2115604"/>
            <a:ext cx="10139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10121774" y="1801640"/>
            <a:ext cx="0" cy="313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0130828" y="1792586"/>
            <a:ext cx="3678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544685" y="1618699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너</a:t>
            </a:r>
            <a:r>
              <a:rPr lang="en-US" altLang="ko-KR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나 우리</a:t>
            </a:r>
            <a:endParaRPr lang="ko-KR" altLang="en-US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8772808" y="1372478"/>
            <a:ext cx="172585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544685" y="118860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우리의 마음</a:t>
            </a:r>
            <a:endParaRPr lang="ko-KR" altLang="en-US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15" y="420258"/>
            <a:ext cx="135825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Concept </a:t>
            </a:r>
            <a:r>
              <a:rPr lang="en-US" altLang="ko-KR" sz="16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86459" y="776090"/>
            <a:ext cx="113043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SUNSET </a:t>
            </a:r>
          </a:p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and</a:t>
            </a:r>
            <a:r>
              <a:rPr lang="en-US" altLang="ko-KR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</a:p>
          <a:p>
            <a:pPr algn="ctr"/>
            <a:endParaRPr lang="en-US" altLang="ko-KR" dirty="0"/>
          </a:p>
          <a:p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endParaRPr lang="ko-KR" altLang="en-US" sz="20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42729" y="3917716"/>
            <a:ext cx="27767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너나들이 </a:t>
            </a:r>
            <a:r>
              <a:rPr lang="en-US" altLang="ko-KR" sz="1050" dirty="0" smtClean="0">
                <a:solidFill>
                  <a:schemeClr val="bg1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* </a:t>
            </a:r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너니 나니 하면서 터놓고 지내는 사이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4098" y="1345176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ROAD</a:t>
            </a:r>
            <a:endParaRPr lang="ko-KR" altLang="en-US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354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018" y="340692"/>
            <a:ext cx="5906396" cy="27532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-2" y="340693"/>
            <a:ext cx="1464907" cy="2067213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en-US" altLang="ko-KR" sz="1100" dirty="0" smtClean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1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바쁘고 </a:t>
            </a:r>
            <a:r>
              <a:rPr lang="ko-KR" altLang="en-US" sz="11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복잡한 현대를 </a:t>
            </a:r>
            <a:endParaRPr lang="en-US" altLang="ko-KR" sz="11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비추어 </a:t>
            </a:r>
            <a:r>
              <a:rPr lang="ko-KR" altLang="en-US" sz="11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그에   반하는</a:t>
            </a:r>
            <a:r>
              <a:rPr lang="en-US" altLang="ko-KR" sz="11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en-US" altLang="ko-KR" sz="11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1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심플</a:t>
            </a:r>
            <a:r>
              <a:rPr lang="ko-KR" altLang="en-US" sz="11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페이지를 디자인 하였습니다</a:t>
            </a:r>
            <a:r>
              <a:rPr lang="en-US" altLang="ko-KR" sz="11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1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페이지는 전체적으로  편안하고 따듯함을 줄  수 </a:t>
            </a:r>
            <a:r>
              <a:rPr lang="en-US" altLang="ko-KR" sz="11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있는 색을 </a:t>
            </a:r>
            <a:r>
              <a:rPr lang="ko-KR" altLang="en-US" sz="11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선정하였습니다</a:t>
            </a:r>
            <a:r>
              <a:rPr lang="en-US" altLang="ko-KR" sz="11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r>
              <a:rPr lang="ko-KR" altLang="en-US" sz="11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en-US" altLang="ko-KR" sz="11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9400" y="5191039"/>
            <a:ext cx="0" cy="15080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264852" y="582985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49D27A88-8E8D-4662-A2E2-94C0DEFEA8AC}"/>
              </a:ext>
            </a:extLst>
          </p:cNvPr>
          <p:cNvSpPr txBox="1">
            <a:spLocks/>
          </p:cNvSpPr>
          <p:nvPr/>
        </p:nvSpPr>
        <p:spPr>
          <a:xfrm>
            <a:off x="297342" y="5190953"/>
            <a:ext cx="1185506" cy="1508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>
                <a:solidFill>
                  <a:schemeClr val="bg1">
                    <a:lumMod val="75000"/>
                  </a:schemeClr>
                </a:solidFill>
              </a:rPr>
              <a:t>introduce</a:t>
            </a:r>
          </a:p>
          <a:p>
            <a:pPr marL="0" indent="0">
              <a:buNone/>
            </a:pPr>
            <a:r>
              <a:rPr lang="en-US" altLang="ko-KR" sz="1100" dirty="0" smtClean="0">
                <a:solidFill>
                  <a:schemeClr val="bg1">
                    <a:alpha val="60000"/>
                  </a:schemeClr>
                </a:solidFill>
              </a:rPr>
              <a:t>Concept</a:t>
            </a:r>
          </a:p>
          <a:p>
            <a:pPr marL="0" indent="0">
              <a:buNone/>
            </a:pPr>
            <a:r>
              <a:rPr lang="en-US" altLang="ko-KR" sz="1100" dirty="0" smtClean="0">
                <a:solidFill>
                  <a:schemeClr val="tx1">
                    <a:alpha val="60000"/>
                  </a:schemeClr>
                </a:solidFill>
              </a:rPr>
              <a:t>Design</a:t>
            </a:r>
          </a:p>
          <a:p>
            <a:pPr marL="0" indent="0">
              <a:buNone/>
            </a:pPr>
            <a:r>
              <a:rPr lang="en-US" altLang="ko-KR" sz="1100" dirty="0" smtClean="0">
                <a:solidFill>
                  <a:schemeClr val="bg1">
                    <a:alpha val="60000"/>
                  </a:schemeClr>
                </a:solidFill>
              </a:rPr>
              <a:t>Concept Picture</a:t>
            </a:r>
          </a:p>
          <a:p>
            <a:pPr marL="0" indent="0">
              <a:buNone/>
            </a:pPr>
            <a:r>
              <a:rPr lang="en-US" altLang="ko-KR" sz="1100" dirty="0" smtClean="0">
                <a:solidFill>
                  <a:schemeClr val="bg1">
                    <a:alpha val="60000"/>
                  </a:schemeClr>
                </a:solidFill>
              </a:rPr>
              <a:t>The end</a:t>
            </a:r>
            <a:endParaRPr lang="en-US" altLang="ko-KR" sz="1100" dirty="0">
              <a:solidFill>
                <a:schemeClr val="bg1">
                  <a:alpha val="60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464905" y="340692"/>
            <a:ext cx="0" cy="63998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다이아몬드 9"/>
          <p:cNvSpPr/>
          <p:nvPr/>
        </p:nvSpPr>
        <p:spPr>
          <a:xfrm>
            <a:off x="1352938" y="3209731"/>
            <a:ext cx="223935" cy="223935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-2684" y="465119"/>
            <a:ext cx="1411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Page Concept -</a:t>
            </a:r>
            <a:endParaRPr lang="ko-KR" altLang="en-US" sz="12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975017" y="3196328"/>
            <a:ext cx="3796449" cy="3544168"/>
            <a:chOff x="4992361" y="3148632"/>
            <a:chExt cx="3771049" cy="3520456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530"/>
            <a:stretch>
              <a:fillRect/>
            </a:stretch>
          </p:blipFill>
          <p:spPr>
            <a:xfrm>
              <a:off x="4992361" y="4949477"/>
              <a:ext cx="3771049" cy="171961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2361" y="3148632"/>
              <a:ext cx="3771049" cy="182160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175" y="3093910"/>
            <a:ext cx="2509790" cy="375609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730" y="340692"/>
            <a:ext cx="2829335" cy="64291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565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53" y="1604361"/>
            <a:ext cx="6476999" cy="45258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7" name="직선 연결선 6"/>
          <p:cNvCxnSpPr/>
          <p:nvPr/>
        </p:nvCxnSpPr>
        <p:spPr>
          <a:xfrm>
            <a:off x="8314265" y="2143196"/>
            <a:ext cx="27855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8053135" y="2711116"/>
            <a:ext cx="24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44166" y="2177445"/>
            <a:ext cx="547837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We were staying in somewhere.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To </a:t>
            </a:r>
            <a:r>
              <a:rPr lang="en-US" altLang="ko-KR" sz="1400" dirty="0">
                <a:solidFill>
                  <a:schemeClr val="bg1"/>
                </a:solidFill>
              </a:rPr>
              <a:t>get away from your stress</a:t>
            </a: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You </a:t>
            </a:r>
            <a:r>
              <a:rPr lang="en-US" altLang="ko-KR" sz="1400" dirty="0">
                <a:solidFill>
                  <a:schemeClr val="bg1"/>
                </a:solidFill>
              </a:rPr>
              <a:t>look so proud Standing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there </a:t>
            </a:r>
            <a:r>
              <a:rPr lang="en-US" altLang="ko-KR" sz="1400" dirty="0">
                <a:solidFill>
                  <a:schemeClr val="bg1"/>
                </a:solidFill>
              </a:rPr>
              <a:t>with a frown and a liquor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2" y="340693"/>
            <a:ext cx="1464907" cy="2067213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dirty="0" smtClean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11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1100" dirty="0" smtClean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11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ko-KR" altLang="en-US" sz="11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1100" dirty="0" smtClean="0"/>
          </a:p>
        </p:txBody>
      </p:sp>
      <p:cxnSp>
        <p:nvCxnSpPr>
          <p:cNvPr id="13" name="직선 연결선 12"/>
          <p:cNvCxnSpPr/>
          <p:nvPr/>
        </p:nvCxnSpPr>
        <p:spPr>
          <a:xfrm>
            <a:off x="279400" y="5191039"/>
            <a:ext cx="0" cy="1549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259588" y="619798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49D27A88-8E8D-4662-A2E2-94C0DEFEA8AC}"/>
              </a:ext>
            </a:extLst>
          </p:cNvPr>
          <p:cNvSpPr txBox="1">
            <a:spLocks/>
          </p:cNvSpPr>
          <p:nvPr/>
        </p:nvSpPr>
        <p:spPr>
          <a:xfrm>
            <a:off x="306375" y="5190953"/>
            <a:ext cx="1185506" cy="1508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>
                <a:solidFill>
                  <a:schemeClr val="bg1">
                    <a:lumMod val="75000"/>
                  </a:schemeClr>
                </a:solidFill>
              </a:rPr>
              <a:t>introduce</a:t>
            </a:r>
          </a:p>
          <a:p>
            <a:pPr marL="0" indent="0">
              <a:buNone/>
            </a:pPr>
            <a:r>
              <a:rPr lang="en-US" altLang="ko-KR" sz="1100" dirty="0" smtClean="0">
                <a:solidFill>
                  <a:schemeClr val="bg1">
                    <a:alpha val="60000"/>
                  </a:schemeClr>
                </a:solidFill>
              </a:rPr>
              <a:t>Concept</a:t>
            </a:r>
          </a:p>
          <a:p>
            <a:pPr marL="0" indent="0">
              <a:buNone/>
            </a:pPr>
            <a:r>
              <a:rPr lang="en-US" altLang="ko-KR" sz="1100" dirty="0" smtClean="0">
                <a:solidFill>
                  <a:schemeClr val="bg1">
                    <a:alpha val="60000"/>
                  </a:schemeClr>
                </a:solidFill>
              </a:rPr>
              <a:t>Design</a:t>
            </a:r>
          </a:p>
          <a:p>
            <a:pPr marL="0" indent="0">
              <a:buNone/>
            </a:pPr>
            <a:r>
              <a:rPr lang="en-US" altLang="ko-KR" sz="1100" dirty="0" smtClean="0">
                <a:solidFill>
                  <a:schemeClr val="tx1">
                    <a:alpha val="60000"/>
                  </a:schemeClr>
                </a:solidFill>
              </a:rPr>
              <a:t>Concept Picture</a:t>
            </a:r>
          </a:p>
          <a:p>
            <a:pPr marL="0" indent="0">
              <a:buNone/>
            </a:pPr>
            <a:r>
              <a:rPr lang="ko-KR" altLang="en-US" sz="1100" dirty="0" err="1" smtClean="0">
                <a:solidFill>
                  <a:schemeClr val="bg1">
                    <a:alpha val="60000"/>
                  </a:schemeClr>
                </a:solidFill>
              </a:rPr>
              <a:t>무야호</a:t>
            </a:r>
            <a:endParaRPr lang="en-US" altLang="ko-KR" sz="1100" dirty="0">
              <a:solidFill>
                <a:schemeClr val="bg1">
                  <a:alpha val="60000"/>
                </a:schemeClr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464905" y="340692"/>
            <a:ext cx="0" cy="63998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다이아몬드 16"/>
          <p:cNvSpPr/>
          <p:nvPr/>
        </p:nvSpPr>
        <p:spPr>
          <a:xfrm>
            <a:off x="1352938" y="3209731"/>
            <a:ext cx="223935" cy="223935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59352" y="372180"/>
            <a:ext cx="114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Concept </a:t>
            </a:r>
            <a:endParaRPr lang="en-US" altLang="ko-KR" sz="12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Picture </a:t>
            </a:r>
            <a:endParaRPr lang="ko-KR" altLang="en-US" sz="12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60358" y="595597"/>
            <a:ext cx="5502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We were staying in somewhere</a:t>
            </a:r>
            <a:endParaRPr lang="ko-KR" altLang="en-US" sz="28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07561" y="1097300"/>
            <a:ext cx="2482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Designed </a:t>
            </a:r>
            <a:r>
              <a:rPr lang="en-US" altLang="ko-KR" sz="12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by Team NEONADUL-I</a:t>
            </a:r>
            <a:endParaRPr lang="ko-KR" altLang="en-US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654" y="774331"/>
            <a:ext cx="1055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함께 떠나자</a:t>
            </a:r>
            <a:r>
              <a: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en-US" altLang="ko-KR" sz="1200" dirty="0" smtClean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너</a:t>
            </a:r>
            <a:r>
              <a:rPr lang="en-US" altLang="ko-KR" sz="12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나 우리들</a:t>
            </a:r>
            <a:endParaRPr lang="en-US" altLang="ko-KR" sz="1200" dirty="0" smtClean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3" name="그림 2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265" y="3945446"/>
            <a:ext cx="315413" cy="313210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>
            <a:off x="8348133" y="3869528"/>
            <a:ext cx="27855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044708" y="574508"/>
            <a:ext cx="1869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85940" y="574508"/>
            <a:ext cx="1869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5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161730" cy="68829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0776" y="1336303"/>
            <a:ext cx="7988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The end</a:t>
            </a:r>
            <a:endParaRPr lang="ko-KR" altLang="en-US" sz="9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302000" y="1336304"/>
            <a:ext cx="50612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302000" y="2611652"/>
            <a:ext cx="50612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45509" y="2527974"/>
            <a:ext cx="3758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Fat Inlove - Personal Use" pitchFamily="50" charset="0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Fat Inlove - Personal Use" pitchFamily="50" charset="0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63454" y="5438065"/>
            <a:ext cx="2633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Design by team NEONADUL-I</a:t>
            </a:r>
            <a:endParaRPr lang="ko-KR" altLang="en-US" sz="1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27776" y="6164524"/>
            <a:ext cx="4874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Design : BYEONG JUN JEON </a:t>
            </a:r>
            <a:r>
              <a: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| EUNYEONG </a:t>
            </a:r>
            <a:r>
              <a:rPr lang="en-US" altLang="ko-KR" sz="12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JIN | TAE HYEONG LEE</a:t>
            </a:r>
            <a:endParaRPr lang="ko-KR" altLang="en-US" sz="12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9243" y="5819279"/>
            <a:ext cx="2469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Team leader : KUN HWI KIM</a:t>
            </a:r>
            <a:endParaRPr lang="ko-KR" altLang="en-US" sz="1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34162" y="6448379"/>
            <a:ext cx="3471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Front end : </a:t>
            </a:r>
            <a:r>
              <a:rPr lang="en-US" altLang="ko-KR" sz="12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YU </a:t>
            </a:r>
            <a:r>
              <a: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RIM </a:t>
            </a:r>
            <a:r>
              <a:rPr lang="en-US" altLang="ko-KR" sz="12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CHA </a:t>
            </a:r>
            <a:r>
              <a: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|  </a:t>
            </a:r>
            <a:r>
              <a:rPr lang="en-US" altLang="ko-KR" sz="12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JEONG HYUN PARK</a:t>
            </a:r>
            <a:endParaRPr lang="ko-KR" altLang="en-US" sz="12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4626354" y="5745842"/>
            <a:ext cx="2469522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626354" y="5364627"/>
            <a:ext cx="24695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74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246</Words>
  <Application>Microsoft Office PowerPoint</Application>
  <PresentationFormat>와이드스크린</PresentationFormat>
  <Paragraphs>85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KoPubWorld돋움체 Light</vt:lpstr>
      <vt:lpstr>KoPubWorld바탕체 Medium</vt:lpstr>
      <vt:lpstr>KoPubWorld돋움체 Bold</vt:lpstr>
      <vt:lpstr>KoPubWorld바탕체 Bold</vt:lpstr>
      <vt:lpstr>맑은 고딕</vt:lpstr>
      <vt:lpstr>Arial</vt:lpstr>
      <vt:lpstr>나눔고딕</vt:lpstr>
      <vt:lpstr>Fat Inlove - Personal Use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60</cp:revision>
  <dcterms:created xsi:type="dcterms:W3CDTF">2021-03-09T06:50:13Z</dcterms:created>
  <dcterms:modified xsi:type="dcterms:W3CDTF">2021-04-13T05:11:04Z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