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64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Ci/cd stream </a:t>
            </a:r>
            <a:r>
              <a:rPr lang="ko" dirty="0"/>
              <a:t>프로젝트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19" y="1936659"/>
            <a:ext cx="8222100" cy="27102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해당 서비스를 한 서버에 구성할 수 있다는 장점이 있지만 과부하의 위험성 때문에 해당 서버의 메모리를 늘려야 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남은 기간 동안 서버의 과부하를 줄이기 위해 역할별로 여러 대의 서버를 추가하여 보완할 계획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77" y="2187900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Sonar X Jenkins </a:t>
            </a:r>
            <a:r>
              <a:rPr lang="ko-KR" altLang="en-US" dirty="0"/>
              <a:t>프로젝트 </a:t>
            </a:r>
            <a:br>
              <a:rPr lang="en-US" altLang="ko-KR" dirty="0"/>
            </a:br>
            <a:r>
              <a:rPr lang="ko-KR" altLang="en-US" dirty="0"/>
              <a:t>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701312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CI/CD STREAM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SonarQube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Flask-CI/CD</a:t>
            </a:r>
            <a:r>
              <a:rPr lang="ko-KR" altLang="en-US" dirty="0">
                <a:solidFill>
                  <a:schemeClr val="tx1"/>
                </a:solidFill>
              </a:rPr>
              <a:t>를 통한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 자동 분석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이메일 자동 알림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시스템 설정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SonarQube</a:t>
            </a:r>
            <a:r>
              <a:rPr lang="ko-KR" altLang="en-US" dirty="0">
                <a:solidFill>
                  <a:schemeClr val="tx1"/>
                </a:solidFill>
              </a:rPr>
              <a:t>로 검증된 파이썬 코드를 압축하여 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Release</a:t>
            </a:r>
            <a:r>
              <a:rPr lang="ko-KR" altLang="en-US" dirty="0">
                <a:solidFill>
                  <a:schemeClr val="tx1"/>
                </a:solidFill>
              </a:rPr>
              <a:t>에 배포하기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내 다른 </a:t>
            </a:r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프로젝트의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컨테이너 이미지를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 </a:t>
            </a:r>
            <a:r>
              <a:rPr lang="en-US" altLang="ko-KR" dirty="0">
                <a:solidFill>
                  <a:schemeClr val="tx1"/>
                </a:solidFill>
              </a:rPr>
              <a:t>Jenkins</a:t>
            </a:r>
            <a:r>
              <a:rPr lang="ko-KR" altLang="en-US" dirty="0">
                <a:solidFill>
                  <a:schemeClr val="tx1"/>
                </a:solidFill>
              </a:rPr>
              <a:t>를 활용하여  </a:t>
            </a:r>
            <a:r>
              <a:rPr lang="en-US" altLang="ko-KR" dirty="0">
                <a:solidFill>
                  <a:schemeClr val="tx1"/>
                </a:solidFill>
              </a:rPr>
              <a:t>Docker Hub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하고 다른 사용자들에게 공개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1" y="64640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017" y="1656445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반복적이고 지속적인 코드 분석 요구에 대처하기 위한 </a:t>
            </a:r>
            <a:r>
              <a:rPr lang="en-US" altLang="ko-KR" dirty="0">
                <a:solidFill>
                  <a:schemeClr val="tx1"/>
                </a:solidFill>
              </a:rPr>
              <a:t>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즉각적인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검증받은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Release</a:t>
            </a:r>
            <a:r>
              <a:rPr lang="ko-KR" altLang="en-US" dirty="0">
                <a:solidFill>
                  <a:schemeClr val="tx1"/>
                </a:solidFill>
              </a:rPr>
              <a:t>로 자동 배포하기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7A6CF-7C03-01EB-AD8F-9196B3CD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22" y="624425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계획</a:t>
            </a:r>
          </a:p>
        </p:txBody>
      </p:sp>
    </p:spTree>
    <p:extLst>
      <p:ext uri="{BB962C8B-B14F-4D97-AF65-F5344CB8AC3E}">
        <p14:creationId xmlns:p14="http://schemas.microsoft.com/office/powerpoint/2010/main" val="34761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522" y="1506425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유사시 파일 공유를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Docker </a:t>
            </a:r>
            <a:r>
              <a:rPr lang="ko-KR" altLang="en-US" dirty="0">
                <a:solidFill>
                  <a:schemeClr val="tx1"/>
                </a:solidFill>
              </a:rPr>
              <a:t>서버 활용을 병행하여 고급 </a:t>
            </a:r>
            <a:r>
              <a:rPr lang="en-US" altLang="ko-KR" dirty="0">
                <a:solidFill>
                  <a:schemeClr val="tx1"/>
                </a:solidFill>
              </a:rPr>
              <a:t>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1" y="2334358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분석이 완료되었다는 이메일 자동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4" y="1224454"/>
            <a:ext cx="2850632" cy="29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261" y="2334358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 화면</a:t>
            </a:r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201</TotalTime>
  <Words>286</Words>
  <Application>Microsoft Office PowerPoint</Application>
  <PresentationFormat>화면 슬라이드 쇼(16:9)</PresentationFormat>
  <Paragraphs>54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슬라이스</vt:lpstr>
      <vt:lpstr>Ci/cd stream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보완점</vt:lpstr>
      <vt:lpstr>        Sonar X Jenkins 프로젝트 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cp:lastModifiedBy>김 정훈</cp:lastModifiedBy>
  <cp:revision>17</cp:revision>
  <dcterms:modified xsi:type="dcterms:W3CDTF">2023-08-22T13:50:29Z</dcterms:modified>
</cp:coreProperties>
</file>