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73" r:id="rId10"/>
    <p:sldId id="270" r:id="rId11"/>
    <p:sldId id="271" r:id="rId12"/>
    <p:sldId id="269" r:id="rId13"/>
    <p:sldId id="274" r:id="rId14"/>
    <p:sldId id="262" r:id="rId15"/>
    <p:sldId id="272" r:id="rId16"/>
    <p:sldId id="264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정훈" initials="김정" lastIdx="1" clrIdx="0">
    <p:extLst>
      <p:ext uri="{19B8F6BF-5375-455C-9EA6-DF929625EA0E}">
        <p15:presenceInfo xmlns:p15="http://schemas.microsoft.com/office/powerpoint/2012/main" userId="5680bc70b3643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2T23:47:13.5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375614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Ci/cd stream </a:t>
            </a:r>
            <a:r>
              <a:rPr lang="ko" dirty="0"/>
              <a:t>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22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281" y="1676266"/>
            <a:ext cx="5629962" cy="186409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 </a:t>
            </a: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웹 서버의 </a:t>
            </a:r>
            <a:r>
              <a:rPr lang="en-US" altLang="ko-KR" dirty="0">
                <a:solidFill>
                  <a:schemeClr val="tx1"/>
                </a:solidFill>
              </a:rPr>
              <a:t>main.py</a:t>
            </a: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코드 검사 결과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20C8E-44A9-3ACF-4F52-09545A23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80" y="878223"/>
            <a:ext cx="5421782" cy="3387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659FB-3715-145B-2210-B0FDDDDD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2733043"/>
            <a:ext cx="4353385" cy="15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5" y="1583947"/>
            <a:ext cx="5629962" cy="186409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분석이 완료된 직후 이메일 자동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0" y="1735036"/>
            <a:ext cx="2850632" cy="2973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75D41F-572B-CAD9-0740-3B70F438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11" y="2515994"/>
            <a:ext cx="1981200" cy="21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634" y="1859006"/>
            <a:ext cx="5629962" cy="1864094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flask </a:t>
            </a:r>
            <a:r>
              <a:rPr lang="ko-KR" altLang="en-US" dirty="0" err="1">
                <a:solidFill>
                  <a:schemeClr val="tx1"/>
                </a:solidFill>
              </a:rPr>
              <a:t>리포지토리에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Release </a:t>
            </a:r>
            <a:r>
              <a:rPr lang="ko-KR" altLang="en-US" dirty="0">
                <a:solidFill>
                  <a:schemeClr val="tx1"/>
                </a:solidFill>
              </a:rPr>
              <a:t>배포 성공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B87EE-F116-EAF7-E0D2-D0F405CE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22" y="1506425"/>
            <a:ext cx="3591296" cy="287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4F2C70-2D24-E573-3C27-ED975750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2" y="2897558"/>
            <a:ext cx="1162110" cy="8255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8B5FB3D-70A2-AEE9-D26C-2F6A378A137A}"/>
              </a:ext>
            </a:extLst>
          </p:cNvPr>
          <p:cNvSpPr/>
          <p:nvPr/>
        </p:nvSpPr>
        <p:spPr>
          <a:xfrm rot="20914938">
            <a:off x="3251043" y="2793703"/>
            <a:ext cx="941393" cy="5892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634" y="1859006"/>
            <a:ext cx="5629962" cy="186409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Docker Hub</a:t>
            </a:r>
            <a:r>
              <a:rPr lang="ko-KR" altLang="en-US" dirty="0">
                <a:solidFill>
                  <a:schemeClr val="tx1"/>
                </a:solidFill>
              </a:rPr>
              <a:t>에 컨테이너 이미지 </a:t>
            </a:r>
            <a:r>
              <a:rPr lang="en-US" altLang="ko-KR" dirty="0">
                <a:solidFill>
                  <a:schemeClr val="tx1"/>
                </a:solidFill>
              </a:rPr>
              <a:t>Push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8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46" y="1857528"/>
            <a:ext cx="8222100" cy="27102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여러 서버의 기능을 한 서버에 집중시킨 점이 과부하를 일으킴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해당 서비스를 한 서버에 구성할 수 있다는 장점이 있지만 과부하의 위험성 때문에 해당 서버의 메모리를 늘려야 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일정표의 남은 기간 동안 서버의 과부하를 줄이기 위해 역할별로 여러 대의 서버를 추가하여 보완할 계획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9119" y="1641098"/>
            <a:ext cx="4941923" cy="930652"/>
          </a:xfrm>
        </p:spPr>
        <p:txBody>
          <a:bodyPr/>
          <a:lstStyle/>
          <a:p>
            <a:r>
              <a:rPr lang="ko-KR" altLang="en-US" dirty="0"/>
              <a:t>한 서버에 몰아 넣는 방법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간편성</a:t>
            </a:r>
            <a:r>
              <a:rPr lang="en-US" altLang="ko-KR" dirty="0"/>
              <a:t>: </a:t>
            </a:r>
            <a:r>
              <a:rPr lang="ko-KR" altLang="en-US" dirty="0"/>
              <a:t>모든 것을 하나의 서버에 구축하면 초기 설정과 관리가 간편할 수 있습니다</a:t>
            </a:r>
            <a:r>
              <a:rPr lang="en-US" altLang="ko-KR" dirty="0"/>
              <a:t>. </a:t>
            </a:r>
            <a:r>
              <a:rPr lang="ko-KR" altLang="en-US" dirty="0"/>
              <a:t>작은 프로젝트나 개발 환경에서는 유용할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자원 효율성</a:t>
            </a:r>
            <a:r>
              <a:rPr lang="en-US" altLang="ko-KR" dirty="0"/>
              <a:t>: </a:t>
            </a:r>
            <a:r>
              <a:rPr lang="ko-KR" altLang="en-US" dirty="0"/>
              <a:t>작은 규모의 서비스나 프로젝트에서는 자원 효율성 면에서는 그리 문제가 없을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서버에 역할 분리하는 방법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확장성</a:t>
            </a:r>
            <a:r>
              <a:rPr lang="en-US" altLang="ko-KR" dirty="0"/>
              <a:t>: </a:t>
            </a:r>
            <a:r>
              <a:rPr lang="ko-KR" altLang="en-US" dirty="0"/>
              <a:t>서비스가 성장할 가능성이 있다면</a:t>
            </a:r>
            <a:r>
              <a:rPr lang="en-US" altLang="ko-KR" dirty="0"/>
              <a:t>, </a:t>
            </a:r>
            <a:r>
              <a:rPr lang="ko-KR" altLang="en-US" dirty="0"/>
              <a:t>역할을 분리하여 여러 서버에 배치하는 것이 확장성 면에서 우수합니다</a:t>
            </a:r>
            <a:r>
              <a:rPr lang="en-US" altLang="ko-KR" dirty="0"/>
              <a:t>. </a:t>
            </a:r>
            <a:r>
              <a:rPr lang="ko-KR" altLang="en-US" dirty="0"/>
              <a:t>서비스의 부하가 증가하면 특정 역할을 가진 서버만 확장할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보안</a:t>
            </a:r>
            <a:r>
              <a:rPr lang="en-US" altLang="ko-KR" dirty="0"/>
              <a:t>: </a:t>
            </a:r>
            <a:r>
              <a:rPr lang="ko-KR" altLang="en-US" dirty="0"/>
              <a:t>민감한 정보 또는 역할에 따라 보안 요구 사항이 다를 수 있으며</a:t>
            </a:r>
            <a:r>
              <a:rPr lang="en-US" altLang="ko-KR" dirty="0"/>
              <a:t>, </a:t>
            </a:r>
            <a:r>
              <a:rPr lang="ko-KR" altLang="en-US" dirty="0"/>
              <a:t>역할을 나눠 서버를 구성하면 보안을 강화할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장애 복구</a:t>
            </a:r>
            <a:r>
              <a:rPr lang="en-US" altLang="ko-KR" dirty="0"/>
              <a:t>: </a:t>
            </a:r>
            <a:r>
              <a:rPr lang="ko-KR" altLang="en-US" dirty="0"/>
              <a:t>역할 분리는 장애 복구에 도움이 됩니다</a:t>
            </a:r>
            <a:r>
              <a:rPr lang="en-US" altLang="ko-KR" dirty="0"/>
              <a:t>. </a:t>
            </a:r>
            <a:r>
              <a:rPr lang="ko-KR" altLang="en-US" dirty="0"/>
              <a:t>한 서버가 장애로 인해 다운될 경우 다른 서버가 해당 역할을 대신하거나 트래픽을 분산할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유지 보수 및 관리</a:t>
            </a:r>
            <a:r>
              <a:rPr lang="en-US" altLang="ko-KR" dirty="0"/>
              <a:t>: </a:t>
            </a:r>
            <a:r>
              <a:rPr lang="ko-KR" altLang="en-US" dirty="0"/>
              <a:t>서버를 역할에 따라 분리하면 유지 보수와 관리가 더 쉽습니다</a:t>
            </a:r>
            <a:r>
              <a:rPr lang="en-US" altLang="ko-KR" dirty="0"/>
              <a:t>. </a:t>
            </a:r>
            <a:r>
              <a:rPr lang="ko-KR" altLang="en-US" dirty="0"/>
              <a:t>특정 역할에 문제가 발생할 경우 해당 역할만 수정하거나 업그레이드할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77" y="2187900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CI/CD STREAM </a:t>
            </a:r>
            <a:r>
              <a:rPr lang="ko-KR" altLang="en-US" dirty="0"/>
              <a:t>프로젝트 </a:t>
            </a:r>
            <a:br>
              <a:rPr lang="en-US" altLang="ko-KR" dirty="0"/>
            </a:br>
            <a:r>
              <a:rPr lang="ko-KR" altLang="en-US" dirty="0"/>
              <a:t>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개요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목표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수행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계획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일정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결과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결과 데모 시연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보완점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29" y="216111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37" y="3045696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18" y="636986"/>
            <a:ext cx="2167109" cy="1220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38" y="899467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431" y="4020925"/>
            <a:ext cx="1023600" cy="76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240AE3-0540-D1D1-71CA-0CC5508BC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035" y="2619981"/>
            <a:ext cx="1531482" cy="135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701312"/>
            <a:ext cx="8604367" cy="3020608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프로젝트명 </a:t>
            </a:r>
            <a:r>
              <a:rPr lang="en-US" altLang="ko-KR" dirty="0">
                <a:solidFill>
                  <a:schemeClr val="tx1"/>
                </a:solidFill>
              </a:rPr>
              <a:t>: CI/CD STREAM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기간 </a:t>
            </a:r>
            <a:r>
              <a:rPr lang="en-US" altLang="ko-KR" dirty="0">
                <a:solidFill>
                  <a:schemeClr val="tx1"/>
                </a:solidFill>
              </a:rPr>
              <a:t>: 2023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2023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주안점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SonarQube</a:t>
            </a:r>
            <a:r>
              <a:rPr lang="ko-KR" altLang="en-US" dirty="0">
                <a:solidFill>
                  <a:schemeClr val="tx1"/>
                </a:solidFill>
              </a:rPr>
              <a:t>로 파이썬 코드 품질 분석 및 평가 진행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	   </a:t>
            </a:r>
            <a:r>
              <a:rPr lang="ko-KR" altLang="en-US" dirty="0">
                <a:solidFill>
                  <a:schemeClr val="tx1"/>
                </a:solidFill>
              </a:rPr>
              <a:t>검사 후 이메일 발송과 </a:t>
            </a:r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Release </a:t>
            </a:r>
            <a:r>
              <a:rPr lang="ko-KR" altLang="en-US" dirty="0">
                <a:solidFill>
                  <a:schemeClr val="tx1"/>
                </a:solidFill>
              </a:rPr>
              <a:t>배포를 통한 커뮤니케이션 환경 구축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파이썬 코드 외에 다른 프로젝트들을 </a:t>
            </a:r>
            <a:r>
              <a:rPr lang="en-US" altLang="ko-KR" dirty="0">
                <a:solidFill>
                  <a:schemeClr val="tx1"/>
                </a:solidFill>
              </a:rPr>
              <a:t>Jenkins</a:t>
            </a:r>
            <a:r>
              <a:rPr lang="ko-KR" altLang="en-US" dirty="0">
                <a:solidFill>
                  <a:schemeClr val="tx1"/>
                </a:solidFill>
              </a:rPr>
              <a:t>를 이용해 </a:t>
            </a:r>
            <a:r>
              <a:rPr lang="en-US" altLang="ko-KR" dirty="0">
                <a:solidFill>
                  <a:schemeClr val="tx1"/>
                </a:solidFill>
              </a:rPr>
              <a:t>Docker Hub</a:t>
            </a:r>
            <a:r>
              <a:rPr lang="ko-KR" altLang="en-US" dirty="0">
                <a:solidFill>
                  <a:schemeClr val="tx1"/>
                </a:solidFill>
              </a:rPr>
              <a:t>와 연동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0" y="510124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810" y="1361903"/>
            <a:ext cx="8222100" cy="27102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를 활용해 개발팀의 편리한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코드 분석 환경 만들기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짧은 기간 동안의 반복적이고 지속적인 코드 분석 요구에 대처하기 위한 </a:t>
            </a:r>
            <a:r>
              <a:rPr lang="en-US" altLang="ko-KR" dirty="0">
                <a:solidFill>
                  <a:schemeClr val="tx1"/>
                </a:solidFill>
              </a:rPr>
              <a:t>Jenkins flask-CI/CD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알림 대상자들에게 이메일 알람을 통해 코드 분석이 완료되었다는 정보를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신속하게 전달하기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검증받은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Release</a:t>
            </a:r>
            <a:r>
              <a:rPr lang="ko-KR" altLang="en-US" dirty="0">
                <a:solidFill>
                  <a:schemeClr val="tx1"/>
                </a:solidFill>
              </a:rPr>
              <a:t>로 자동 배포하기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Docker Hub</a:t>
            </a:r>
            <a:r>
              <a:rPr lang="ko-KR" altLang="en-US" dirty="0">
                <a:solidFill>
                  <a:schemeClr val="tx1"/>
                </a:solidFill>
              </a:rPr>
              <a:t>와 연동되는 </a:t>
            </a:r>
            <a:r>
              <a:rPr lang="en-US" altLang="ko-KR" dirty="0">
                <a:solidFill>
                  <a:schemeClr val="tx1"/>
                </a:solidFill>
              </a:rPr>
              <a:t>Pipeline </a:t>
            </a:r>
            <a:r>
              <a:rPr lang="ko-KR" altLang="en-US" dirty="0">
                <a:solidFill>
                  <a:schemeClr val="tx1"/>
                </a:solidFill>
              </a:rPr>
              <a:t>구축하기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7A6CF-7C03-01EB-AD8F-9196B3C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22" y="62442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계획</a:t>
            </a:r>
          </a:p>
        </p:txBody>
      </p:sp>
    </p:spTree>
    <p:extLst>
      <p:ext uri="{BB962C8B-B14F-4D97-AF65-F5344CB8AC3E}">
        <p14:creationId xmlns:p14="http://schemas.microsoft.com/office/powerpoint/2010/main" val="34761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DD6CC-CA63-4E46-F070-EB0EF039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723293"/>
            <a:ext cx="8171382" cy="20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56" y="1767962"/>
            <a:ext cx="2979081" cy="27037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서버를 구축하여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기반 </a:t>
            </a:r>
            <a:r>
              <a:rPr lang="en-US" altLang="ko-KR" dirty="0">
                <a:solidFill>
                  <a:schemeClr val="tx1"/>
                </a:solidFill>
              </a:rPr>
              <a:t>flask CI/CD </a:t>
            </a:r>
            <a:r>
              <a:rPr lang="ko-KR" altLang="en-US" dirty="0">
                <a:solidFill>
                  <a:schemeClr val="tx1"/>
                </a:solidFill>
              </a:rPr>
              <a:t>파이프라인 서비스 구성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NFS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서버와 연결하여 유사시 파일 공유를 수행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Email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Release</a:t>
            </a:r>
            <a:r>
              <a:rPr lang="ko-KR" altLang="en-US" dirty="0">
                <a:solidFill>
                  <a:schemeClr val="tx1"/>
                </a:solidFill>
              </a:rPr>
              <a:t>를 통한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편리한 커뮤니케이션 환경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구축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B18B8-C5FE-B9FB-6606-DF4E2CBC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62" y="1499089"/>
            <a:ext cx="5914482" cy="31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230EFF-08F9-6040-379D-71B712D3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78" y="836658"/>
            <a:ext cx="3227024" cy="4148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114A4-1116-33E2-CA93-27A8EF42737E}"/>
              </a:ext>
            </a:extLst>
          </p:cNvPr>
          <p:cNvSpPr txBox="1"/>
          <p:nvPr/>
        </p:nvSpPr>
        <p:spPr>
          <a:xfrm>
            <a:off x="404447" y="1635370"/>
            <a:ext cx="310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대상 </a:t>
            </a:r>
            <a:r>
              <a:rPr lang="en-US" altLang="ko-KR" dirty="0"/>
              <a:t>Python 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main.py 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585118-0CC2-AFFA-E66D-3F65B9AA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649274"/>
            <a:ext cx="7973112" cy="282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4293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270</TotalTime>
  <Words>479</Words>
  <Application>Microsoft Office PowerPoint</Application>
  <PresentationFormat>화면 슬라이드 쇼(16:9)</PresentationFormat>
  <Paragraphs>85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Wingdings 3</vt:lpstr>
      <vt:lpstr>Arial</vt:lpstr>
      <vt:lpstr>Century Gothic</vt:lpstr>
      <vt:lpstr>슬라이스</vt:lpstr>
      <vt:lpstr>Ci/cd stream 프로젝트</vt:lpstr>
      <vt:lpstr>index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보완점</vt:lpstr>
      <vt:lpstr>보완점</vt:lpstr>
      <vt:lpstr>        CI/CD STREAM 프로젝트 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31</cp:revision>
  <dcterms:modified xsi:type="dcterms:W3CDTF">2023-08-22T15:01:36Z</dcterms:modified>
</cp:coreProperties>
</file>