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CICD 파이프라</a:t>
            </a:r>
            <a:r>
              <a:rPr lang="ko"/>
              <a:t>인 프로젝트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</a:t>
            </a:r>
            <a:r>
              <a:rPr lang="ko"/>
              <a:t>년 08월 xx일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</a:t>
            </a:r>
            <a:r>
              <a:rPr lang="ko"/>
              <a:t>트 </a:t>
            </a:r>
            <a:r>
              <a:rPr lang="ko"/>
              <a:t>개요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목표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</a:t>
            </a:r>
            <a:r>
              <a:rPr lang="ko"/>
              <a:t>트 </a:t>
            </a:r>
            <a:r>
              <a:rPr lang="ko"/>
              <a:t>수</a:t>
            </a:r>
            <a:r>
              <a:rPr lang="ko"/>
              <a:t>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계획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일정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결과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결과 데모 시연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보완점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