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4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Wingdings 3" panose="05040102010807070707" pitchFamily="18" charset="2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00" y="2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dad57ad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dad57ad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04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202846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575314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9439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66658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9499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0262949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15500640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4436065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204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899870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464569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4862372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0310106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006622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8448424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823747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767527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69545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1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508763" y="1185984"/>
            <a:ext cx="6000750" cy="1024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SONAR x </a:t>
            </a:r>
            <a:r>
              <a:rPr lang="en-US" altLang="ko" dirty="0" err="1"/>
              <a:t>jENKINS</a:t>
            </a:r>
            <a:r>
              <a:rPr lang="en-US" altLang="ko" dirty="0"/>
              <a:t> </a:t>
            </a:r>
            <a:r>
              <a:rPr lang="ko" dirty="0"/>
              <a:t>프로젝트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89006" y="3011365"/>
            <a:ext cx="4800600" cy="1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tx1"/>
                </a:solidFill>
              </a:rPr>
              <a:t>2023년 08월 </a:t>
            </a:r>
            <a:r>
              <a:rPr lang="en-US" altLang="ko" dirty="0">
                <a:solidFill>
                  <a:schemeClr val="tx1"/>
                </a:solidFill>
              </a:rPr>
              <a:t>22</a:t>
            </a:r>
            <a:r>
              <a:rPr lang="ko" dirty="0">
                <a:solidFill>
                  <a:schemeClr val="tx1"/>
                </a:solidFill>
              </a:rPr>
              <a:t>일</a:t>
            </a:r>
            <a:endParaRPr lang="en-US" altLang="ko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</a:rPr>
              <a:t>진행자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김정훈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3F668-8095-7F5E-5207-4567B3C5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900" y="2536752"/>
            <a:ext cx="8222100" cy="767700"/>
          </a:xfrm>
        </p:spPr>
        <p:txBody>
          <a:bodyPr/>
          <a:lstStyle/>
          <a:p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Sonar X Jenkins </a:t>
            </a:r>
            <a:r>
              <a:rPr lang="ko-KR" altLang="en-US" dirty="0"/>
              <a:t>프로젝트 </a:t>
            </a:r>
            <a:br>
              <a:rPr lang="en-US" altLang="ko-KR" dirty="0"/>
            </a:br>
            <a:r>
              <a:rPr lang="ko-KR" altLang="en-US" dirty="0"/>
              <a:t>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75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index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6945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프로젝트 개요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프로젝트 목표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프로젝트 수행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dirty="0">
                <a:solidFill>
                  <a:schemeClr val="tx1"/>
                </a:solidFill>
              </a:rPr>
              <a:t>수행 계획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dirty="0">
                <a:solidFill>
                  <a:schemeClr val="tx1"/>
                </a:solidFill>
              </a:rPr>
              <a:t>수행 일정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dirty="0">
                <a:solidFill>
                  <a:schemeClr val="tx1"/>
                </a:solidFill>
              </a:rPr>
              <a:t>수행 결과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결과 데모 시연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보완점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030385-0945-1B16-083C-BFC5F257F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921" y="1989669"/>
            <a:ext cx="2631344" cy="13156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4751A6-7EA4-2128-1A6F-EC64CE7B8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313" y="3186119"/>
            <a:ext cx="3154241" cy="17414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58C874-4E28-0CDD-79BD-9E4CB2253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236" y="612695"/>
            <a:ext cx="1967279" cy="11077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DEF9CA-AB0D-E6CF-3741-F6B1E7B15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099" y="776576"/>
            <a:ext cx="1921119" cy="1080629"/>
          </a:xfrm>
          <a:prstGeom prst="rect">
            <a:avLst/>
          </a:prstGeom>
        </p:spPr>
      </p:pic>
      <p:sp>
        <p:nvSpPr>
          <p:cNvPr id="12" name="화살표: 오른쪽으로 구부러짐 11">
            <a:extLst>
              <a:ext uri="{FF2B5EF4-FFF2-40B4-BE49-F238E27FC236}">
                <a16:creationId xmlns:a16="http://schemas.microsoft.com/office/drawing/2014/main" id="{3E6D6BFB-5E3D-C050-C0F9-0E0D6323478A}"/>
              </a:ext>
            </a:extLst>
          </p:cNvPr>
          <p:cNvSpPr/>
          <p:nvPr/>
        </p:nvSpPr>
        <p:spPr>
          <a:xfrm>
            <a:off x="5780695" y="1644471"/>
            <a:ext cx="1323243" cy="2083777"/>
          </a:xfrm>
          <a:prstGeom prst="curv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FF52F71-73A9-B3CB-B0DE-868D9CDB3F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4138" y="4109464"/>
            <a:ext cx="1023600" cy="767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D700F-252B-6246-8B62-23FD0112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79C71-4478-9D02-D67F-3E800301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828800"/>
            <a:ext cx="8604367" cy="3020608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프로젝트명 </a:t>
            </a:r>
            <a:r>
              <a:rPr lang="en-US" altLang="ko-KR" dirty="0">
                <a:solidFill>
                  <a:schemeClr val="tx1"/>
                </a:solidFill>
              </a:rPr>
              <a:t>: Sonar X Jenkins </a:t>
            </a:r>
            <a:r>
              <a:rPr lang="ko-KR" altLang="en-US" dirty="0">
                <a:solidFill>
                  <a:schemeClr val="tx1"/>
                </a:solidFill>
              </a:rPr>
              <a:t>프로젝트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프로젝트 기간 </a:t>
            </a:r>
            <a:r>
              <a:rPr lang="en-US" altLang="ko-KR" dirty="0">
                <a:solidFill>
                  <a:schemeClr val="tx1"/>
                </a:solidFill>
              </a:rPr>
              <a:t>: 2023</a:t>
            </a:r>
            <a:r>
              <a:rPr lang="ko-KR" altLang="en-US" dirty="0">
                <a:solidFill>
                  <a:schemeClr val="tx1"/>
                </a:solidFill>
              </a:rPr>
              <a:t>년</a:t>
            </a:r>
            <a:r>
              <a:rPr lang="en-US" altLang="ko-KR" dirty="0">
                <a:solidFill>
                  <a:schemeClr val="tx1"/>
                </a:solidFill>
              </a:rPr>
              <a:t> 8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15</a:t>
            </a:r>
            <a:r>
              <a:rPr lang="ko-KR" altLang="en-US" dirty="0">
                <a:solidFill>
                  <a:schemeClr val="tx1"/>
                </a:solidFill>
              </a:rPr>
              <a:t>일 </a:t>
            </a:r>
            <a:r>
              <a:rPr lang="en-US" altLang="ko-KR" dirty="0">
                <a:solidFill>
                  <a:schemeClr val="tx1"/>
                </a:solidFill>
              </a:rPr>
              <a:t>~ 2023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28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프로젝트 주안점 </a:t>
            </a:r>
            <a:r>
              <a:rPr lang="en-US" altLang="ko-KR" dirty="0">
                <a:solidFill>
                  <a:schemeClr val="tx1"/>
                </a:solidFill>
              </a:rPr>
              <a:t>: SonarQube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Jenkins</a:t>
            </a:r>
            <a:r>
              <a:rPr lang="ko-KR" altLang="en-US" dirty="0">
                <a:solidFill>
                  <a:schemeClr val="tx1"/>
                </a:solidFill>
              </a:rPr>
              <a:t>를 통한 </a:t>
            </a:r>
            <a:r>
              <a:rPr lang="en-US" altLang="ko-KR" dirty="0">
                <a:solidFill>
                  <a:schemeClr val="tx1"/>
                </a:solidFill>
              </a:rPr>
              <a:t>Python </a:t>
            </a:r>
            <a:r>
              <a:rPr lang="ko-KR" altLang="en-US" dirty="0">
                <a:solidFill>
                  <a:schemeClr val="tx1"/>
                </a:solidFill>
              </a:rPr>
              <a:t>코드 분석 및 </a:t>
            </a: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ko-KR" altLang="en-US" dirty="0">
                <a:solidFill>
                  <a:schemeClr val="tx1"/>
                </a:solidFill>
              </a:rPr>
              <a:t>       이메일 결과 알림 기능</a:t>
            </a:r>
            <a:r>
              <a:rPr lang="en-US" altLang="ko-KR" dirty="0">
                <a:solidFill>
                  <a:schemeClr val="tx1"/>
                </a:solidFill>
              </a:rPr>
              <a:t>, Docker </a:t>
            </a:r>
            <a:r>
              <a:rPr lang="ko-KR" altLang="en-US" dirty="0">
                <a:solidFill>
                  <a:schemeClr val="tx1"/>
                </a:solidFill>
              </a:rPr>
              <a:t>서버를 통한 코드 분석 결과 배포 기능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9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1CA4-ACA0-07F0-0D42-0057D9D4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81" y="646405"/>
            <a:ext cx="8222100" cy="767700"/>
          </a:xfrm>
        </p:spPr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E094E-C1B1-18CF-B8EE-E70C35BB2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566" y="1849876"/>
            <a:ext cx="8222100" cy="271020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SonarQube</a:t>
            </a:r>
            <a:r>
              <a:rPr lang="ko-KR" altLang="en-US" dirty="0">
                <a:solidFill>
                  <a:schemeClr val="tx1"/>
                </a:solidFill>
              </a:rPr>
              <a:t>를 활용해 개발팀의 편리한 </a:t>
            </a:r>
            <a:r>
              <a:rPr lang="en-US" altLang="ko-KR" dirty="0">
                <a:solidFill>
                  <a:schemeClr val="tx1"/>
                </a:solidFill>
              </a:rPr>
              <a:t>Python</a:t>
            </a:r>
            <a:r>
              <a:rPr lang="ko-KR" altLang="en-US" dirty="0">
                <a:solidFill>
                  <a:schemeClr val="tx1"/>
                </a:solidFill>
              </a:rPr>
              <a:t> 코드 분석 환경 만들기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짧은 기간 동안의 반복적이고 지속적인 코드 분석 요구에 대처하기 위한 </a:t>
            </a:r>
            <a:r>
              <a:rPr lang="en-US" altLang="ko-KR" dirty="0">
                <a:solidFill>
                  <a:schemeClr val="tx1"/>
                </a:solidFill>
              </a:rPr>
              <a:t>Jenkins flask-CI/CD </a:t>
            </a:r>
            <a:r>
              <a:rPr lang="ko-KR" altLang="en-US" dirty="0">
                <a:solidFill>
                  <a:schemeClr val="tx1"/>
                </a:solidFill>
              </a:rPr>
              <a:t>파이프라인 구축하기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알림 대상자들에게 신속한 이메일 알람을 통해 코드 분석이 완료되었다는 정보를 </a:t>
            </a: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ko-KR" altLang="en-US" dirty="0">
                <a:solidFill>
                  <a:schemeClr val="tx1"/>
                </a:solidFill>
              </a:rPr>
              <a:t>신속하게 전달하기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분석 결과를 </a:t>
            </a:r>
            <a:r>
              <a:rPr lang="en-US" altLang="ko-KR" dirty="0">
                <a:solidFill>
                  <a:schemeClr val="tx1"/>
                </a:solidFill>
              </a:rPr>
              <a:t>Docker </a:t>
            </a:r>
            <a:r>
              <a:rPr lang="ko-KR" altLang="en-US" dirty="0">
                <a:solidFill>
                  <a:schemeClr val="tx1"/>
                </a:solidFill>
              </a:rPr>
              <a:t>등을 통해 배포함으로써 많은 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사용자들의 열람을 유도하기</a:t>
            </a:r>
          </a:p>
        </p:txBody>
      </p:sp>
    </p:spTree>
    <p:extLst>
      <p:ext uri="{BB962C8B-B14F-4D97-AF65-F5344CB8AC3E}">
        <p14:creationId xmlns:p14="http://schemas.microsoft.com/office/powerpoint/2010/main" val="271463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2929-9B0A-68FC-9471-EF98ABF2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AE93B9-0D23-87BF-8648-AB3F1FEAF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1522" y="1506425"/>
            <a:ext cx="2979081" cy="270376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Jenkins </a:t>
            </a:r>
            <a:r>
              <a:rPr lang="ko-KR" altLang="en-US" dirty="0">
                <a:solidFill>
                  <a:schemeClr val="tx1"/>
                </a:solidFill>
              </a:rPr>
              <a:t>서버를 구축하여 </a:t>
            </a:r>
            <a:r>
              <a:rPr lang="en-US" altLang="ko-KR" dirty="0">
                <a:solidFill>
                  <a:schemeClr val="tx1"/>
                </a:solidFill>
              </a:rPr>
              <a:t>Python</a:t>
            </a:r>
            <a:r>
              <a:rPr lang="ko-KR" altLang="en-US" dirty="0">
                <a:solidFill>
                  <a:schemeClr val="tx1"/>
                </a:solidFill>
              </a:rPr>
              <a:t> 기반 </a:t>
            </a:r>
            <a:r>
              <a:rPr lang="en-US" altLang="ko-KR" dirty="0">
                <a:solidFill>
                  <a:schemeClr val="tx1"/>
                </a:solidFill>
              </a:rPr>
              <a:t>flask CI/CD </a:t>
            </a:r>
            <a:r>
              <a:rPr lang="ko-KR" altLang="en-US" dirty="0">
                <a:solidFill>
                  <a:schemeClr val="tx1"/>
                </a:solidFill>
              </a:rPr>
              <a:t>파이프라인 서비스 구성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NFS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en-US" altLang="ko-KR" dirty="0">
                <a:solidFill>
                  <a:schemeClr val="tx1"/>
                </a:solidFill>
              </a:rPr>
              <a:t>Jenkins </a:t>
            </a:r>
            <a:r>
              <a:rPr lang="ko-KR" altLang="en-US" dirty="0">
                <a:solidFill>
                  <a:schemeClr val="tx1"/>
                </a:solidFill>
              </a:rPr>
              <a:t>서버와 연결하여 유사시 파일 공유를 수행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Docker </a:t>
            </a:r>
            <a:r>
              <a:rPr lang="ko-KR" altLang="en-US" dirty="0">
                <a:solidFill>
                  <a:schemeClr val="tx1"/>
                </a:solidFill>
              </a:rPr>
              <a:t>서버 활용을 병행하여 고급 </a:t>
            </a:r>
            <a:r>
              <a:rPr lang="en-US" altLang="ko-KR" dirty="0">
                <a:solidFill>
                  <a:schemeClr val="tx1"/>
                </a:solidFill>
              </a:rPr>
              <a:t>CI/CD </a:t>
            </a:r>
            <a:r>
              <a:rPr lang="ko-KR" altLang="en-US" dirty="0">
                <a:solidFill>
                  <a:schemeClr val="tx1"/>
                </a:solidFill>
              </a:rPr>
              <a:t>파이프라인 구축하기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0963FF-B009-4E27-02C0-B95C60073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31" y="1586446"/>
            <a:ext cx="4875191" cy="254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6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44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A5622-D5B3-8915-67BB-8E2DDF39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29CA9C-DBC8-D1D7-3A7C-FC3BFEEC5E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85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1F427-66E0-C113-A952-CA2C169C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7D8745-B44C-D064-5238-9DD0E220B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0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9DFAA-FA40-3F7E-FE04-84C1489C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보완점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FBF26A-E50E-05FF-7801-D1216EA75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3616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</TotalTime>
  <Words>188</Words>
  <Application>Microsoft Office PowerPoint</Application>
  <PresentationFormat>화면 슬라이드 쇼(16:9)</PresentationFormat>
  <Paragraphs>41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Century Gothic</vt:lpstr>
      <vt:lpstr>Wingdings 3</vt:lpstr>
      <vt:lpstr>Arial</vt:lpstr>
      <vt:lpstr>슬라이스</vt:lpstr>
      <vt:lpstr>SONAR x jENKINS 프로젝트</vt:lpstr>
      <vt:lpstr>index</vt:lpstr>
      <vt:lpstr>프로젝트 개요</vt:lpstr>
      <vt:lpstr>프로젝트 목표</vt:lpstr>
      <vt:lpstr>프로젝트 수행</vt:lpstr>
      <vt:lpstr>결과 데모 시연</vt:lpstr>
      <vt:lpstr>PowerPoint 프레젠테이션</vt:lpstr>
      <vt:lpstr>PowerPoint 프레젠테이션</vt:lpstr>
      <vt:lpstr>보완점</vt:lpstr>
      <vt:lpstr>        Sonar X Jenkins 프로젝트  발표를 마치겠습니다.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 파이프라인 프로젝트</dc:title>
  <cp:lastModifiedBy>김 정훈</cp:lastModifiedBy>
  <cp:revision>9</cp:revision>
  <dcterms:modified xsi:type="dcterms:W3CDTF">2023-08-20T13:09:39Z</dcterms:modified>
</cp:coreProperties>
</file>