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6" r:id="rId6"/>
    <p:sldId id="260" r:id="rId7"/>
    <p:sldId id="268" r:id="rId8"/>
    <p:sldId id="261" r:id="rId9"/>
    <p:sldId id="273" r:id="rId10"/>
    <p:sldId id="270" r:id="rId11"/>
    <p:sldId id="271" r:id="rId12"/>
    <p:sldId id="269" r:id="rId13"/>
    <p:sldId id="274" r:id="rId14"/>
    <p:sldId id="262" r:id="rId15"/>
    <p:sldId id="275" r:id="rId16"/>
    <p:sldId id="264" r:id="rId1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Wingdings 3" panose="05040102010807070707" pitchFamily="18" charset="2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정훈" initials="김정" lastIdx="1" clrIdx="0">
    <p:extLst>
      <p:ext uri="{19B8F6BF-5375-455C-9EA6-DF929625EA0E}">
        <p15:presenceInfo xmlns:p15="http://schemas.microsoft.com/office/powerpoint/2012/main" userId="5680bc70b36437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00" y="2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22T23:47:13.54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dad57ad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dad57ad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04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6202846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2575314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29439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66658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9499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0262949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15500640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94436065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204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2899870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464569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4862372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0310106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7006622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8448424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3823747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767527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169545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1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508763" y="1185984"/>
            <a:ext cx="6375614" cy="1024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/>
              <a:t>Ci/cd stream </a:t>
            </a:r>
            <a:r>
              <a:rPr lang="ko" b="1" dirty="0"/>
              <a:t>프로젝트</a:t>
            </a:r>
            <a:endParaRPr b="1"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689006" y="3011365"/>
            <a:ext cx="4800600" cy="1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tx1"/>
                </a:solidFill>
              </a:rPr>
              <a:t>2023년 08월 </a:t>
            </a:r>
            <a:r>
              <a:rPr lang="en-US" altLang="ko" dirty="0">
                <a:solidFill>
                  <a:schemeClr val="tx1"/>
                </a:solidFill>
              </a:rPr>
              <a:t>25</a:t>
            </a:r>
            <a:r>
              <a:rPr lang="ko" dirty="0">
                <a:solidFill>
                  <a:schemeClr val="tx1"/>
                </a:solidFill>
              </a:rPr>
              <a:t>일</a:t>
            </a:r>
            <a:endParaRPr lang="en-US" altLang="ko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</a:rPr>
              <a:t>진행자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김정훈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517992"/>
            <a:ext cx="8222100" cy="767700"/>
          </a:xfrm>
        </p:spPr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170" y="1547143"/>
            <a:ext cx="5629962" cy="1864094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</a:rPr>
              <a:t>SonarQube</a:t>
            </a:r>
            <a:r>
              <a:rPr lang="ko-KR" altLang="en-US" sz="1800" dirty="0">
                <a:solidFill>
                  <a:schemeClr val="tx1"/>
                </a:solidFill>
              </a:rPr>
              <a:t>의 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  </a:t>
            </a:r>
            <a:r>
              <a:rPr lang="en-US" altLang="ko-KR" sz="1800" dirty="0">
                <a:solidFill>
                  <a:srgbClr val="FFFF00"/>
                </a:solidFill>
              </a:rPr>
              <a:t>main.py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파일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  </a:t>
            </a:r>
            <a:r>
              <a:rPr lang="ko-KR" altLang="en-US" sz="1800" dirty="0">
                <a:solidFill>
                  <a:schemeClr val="tx1"/>
                </a:solidFill>
              </a:rPr>
              <a:t>코드 분석 완료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C20C8E-44A9-3ACF-4F52-09545A239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780" y="878223"/>
            <a:ext cx="5421782" cy="33870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6659FB-3715-145B-2210-B0FDDDDDB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50" y="2733043"/>
            <a:ext cx="4353385" cy="15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16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517992"/>
            <a:ext cx="8222100" cy="767700"/>
          </a:xfrm>
        </p:spPr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185" y="1583947"/>
            <a:ext cx="5629962" cy="1864094"/>
          </a:xfrm>
        </p:spPr>
        <p:txBody>
          <a:bodyPr/>
          <a:lstStyle/>
          <a:p>
            <a:r>
              <a:rPr lang="ko-KR" altLang="en-US" sz="1800" dirty="0">
                <a:solidFill>
                  <a:schemeClr val="tx1"/>
                </a:solidFill>
              </a:rPr>
              <a:t>코드 분석이 완료된 직후 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</a:t>
            </a:r>
            <a:r>
              <a:rPr lang="ko-KR" altLang="en-US" sz="1800" dirty="0">
                <a:solidFill>
                  <a:schemeClr val="tx1"/>
                </a:solidFill>
              </a:rPr>
              <a:t> 자동 이메일 알림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AD3A5-B3B0-1E4A-0B5A-1A307FAB1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660" y="1735036"/>
            <a:ext cx="2850632" cy="29739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75D41F-572B-CAD9-0740-3B70F438A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823" y="2515994"/>
            <a:ext cx="1981200" cy="215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83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073" y="1859006"/>
            <a:ext cx="5629962" cy="1864094"/>
          </a:xfrm>
        </p:spPr>
        <p:txBody>
          <a:bodyPr/>
          <a:lstStyle/>
          <a:p>
            <a:r>
              <a:rPr lang="en-US" altLang="ko-KR" sz="1800" dirty="0" err="1">
                <a:solidFill>
                  <a:schemeClr val="tx1"/>
                </a:solidFill>
              </a:rPr>
              <a:t>Github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flask </a:t>
            </a:r>
            <a:r>
              <a:rPr lang="ko-KR" altLang="en-US" sz="1800" dirty="0">
                <a:solidFill>
                  <a:schemeClr val="tx1"/>
                </a:solidFill>
              </a:rPr>
              <a:t>실습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 err="1">
                <a:solidFill>
                  <a:schemeClr val="tx1"/>
                </a:solidFill>
              </a:rPr>
              <a:t>리포지토리에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 Release </a:t>
            </a:r>
            <a:r>
              <a:rPr lang="ko-KR" altLang="en-US" sz="1800" dirty="0">
                <a:solidFill>
                  <a:schemeClr val="tx1"/>
                </a:solidFill>
              </a:rPr>
              <a:t>자동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배포 성공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1B87EE-F116-EAF7-E0D2-D0F405CE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222" y="1506425"/>
            <a:ext cx="3591296" cy="28758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4F2C70-2D24-E573-3C27-ED9757507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22" y="2897558"/>
            <a:ext cx="1162110" cy="825542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8B5FB3D-70A2-AEE9-D26C-2F6A378A137A}"/>
              </a:ext>
            </a:extLst>
          </p:cNvPr>
          <p:cNvSpPr/>
          <p:nvPr/>
        </p:nvSpPr>
        <p:spPr>
          <a:xfrm rot="20914938">
            <a:off x="3251043" y="2793703"/>
            <a:ext cx="941393" cy="58923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30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426" y="1555671"/>
            <a:ext cx="5629962" cy="1864094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</a:rPr>
              <a:t>Docker Hub</a:t>
            </a:r>
            <a:r>
              <a:rPr lang="ko-KR" altLang="en-US" sz="1800" dirty="0">
                <a:solidFill>
                  <a:schemeClr val="tx1"/>
                </a:solidFill>
              </a:rPr>
              <a:t>에 컨테이너 이미지 자동 </a:t>
            </a:r>
            <a:r>
              <a:rPr lang="en-US" altLang="ko-KR" sz="1800" dirty="0">
                <a:solidFill>
                  <a:schemeClr val="tx1"/>
                </a:solidFill>
              </a:rPr>
              <a:t>Push </a:t>
            </a:r>
            <a:r>
              <a:rPr lang="ko-KR" altLang="en-US" sz="1800" dirty="0">
                <a:solidFill>
                  <a:schemeClr val="tx1"/>
                </a:solidFill>
              </a:rPr>
              <a:t>완료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05CC44-230A-578B-4A09-3E92948D0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52" y="2083371"/>
            <a:ext cx="5591397" cy="22183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F833CB-0613-99FB-72ED-59D2AFA85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696" y="2752668"/>
            <a:ext cx="3975304" cy="18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82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9DFAA-FA40-3F7E-FE04-84C1489C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보완점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FBF26A-E50E-05FF-7801-D1216EA75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537" y="1791291"/>
            <a:ext cx="8222100" cy="2710200"/>
          </a:xfrm>
        </p:spPr>
        <p:txBody>
          <a:bodyPr/>
          <a:lstStyle/>
          <a:p>
            <a:r>
              <a:rPr lang="ko-KR" altLang="en-US" sz="1800" dirty="0">
                <a:solidFill>
                  <a:schemeClr val="tx1"/>
                </a:solidFill>
              </a:rPr>
              <a:t>여러 서버의 기능을 한 서버에 집중시킨 점이 과부하를 일으킴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114300" indent="0"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해당 서비스를 한 서버에 빠른 속도로 구성할 수 있다는 장점이 있지만 과부하의 위험성 때문에 해당 서버의 메모리를 늘려야 했음</a:t>
            </a:r>
            <a:r>
              <a:rPr lang="en-US" altLang="ko-KR" sz="1800" dirty="0">
                <a:solidFill>
                  <a:schemeClr val="tx1"/>
                </a:solidFill>
              </a:rPr>
              <a:t>. </a:t>
            </a:r>
          </a:p>
          <a:p>
            <a:pPr marL="114300" indent="0">
              <a:buNone/>
            </a:pPr>
            <a:endParaRPr lang="en-US" altLang="ko-KR" sz="1800" dirty="0"/>
          </a:p>
          <a:p>
            <a:r>
              <a:rPr lang="ko-KR" altLang="en-US" sz="1800" dirty="0">
                <a:solidFill>
                  <a:schemeClr val="tx1"/>
                </a:solidFill>
              </a:rPr>
              <a:t>일정표의 남은 기간 동안 서버의 과부하를 줄이기 위해 수행 역할별로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</a:t>
            </a:r>
            <a:r>
              <a:rPr lang="ko-KR" altLang="en-US" sz="1800" dirty="0">
                <a:solidFill>
                  <a:schemeClr val="tx1"/>
                </a:solidFill>
              </a:rPr>
              <a:t>  여러 대의 서버를 추가하여 설치 메뉴얼을 보완할 계획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00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9DFAA-FA40-3F7E-FE04-84C1489C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830" y="1965252"/>
            <a:ext cx="8222100" cy="767700"/>
          </a:xfrm>
        </p:spPr>
        <p:txBody>
          <a:bodyPr/>
          <a:lstStyle/>
          <a:p>
            <a:r>
              <a:rPr lang="en-US" altLang="ko-KR" sz="4000" b="1" dirty="0" err="1"/>
              <a:t>Q&amp;a</a:t>
            </a:r>
            <a:r>
              <a:rPr lang="en-US" altLang="ko-KR" sz="4000" b="1" dirty="0"/>
              <a:t> 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44886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3F668-8095-7F5E-5207-4567B3C5D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74" y="2733023"/>
            <a:ext cx="8222100" cy="767700"/>
          </a:xfrm>
        </p:spPr>
        <p:txBody>
          <a:bodyPr/>
          <a:lstStyle/>
          <a:p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b="1" dirty="0"/>
            </a:br>
            <a:r>
              <a:rPr lang="en-US" altLang="ko-KR" b="1" dirty="0"/>
              <a:t>CI/CD STREAM </a:t>
            </a:r>
            <a:r>
              <a:rPr lang="ko-KR" altLang="en-US" b="1" dirty="0"/>
              <a:t>프로젝트 </a:t>
            </a:r>
            <a:br>
              <a:rPr lang="en-US" altLang="ko-KR" b="1" dirty="0"/>
            </a:br>
            <a:r>
              <a:rPr lang="ko-KR" altLang="en-US" b="1" dirty="0"/>
              <a:t>발표를 마치겠습니다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ko-KR" altLang="en-US" b="1" dirty="0"/>
              <a:t>감사합니다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475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index</a:t>
            </a:r>
            <a:endParaRPr b="1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98483" y="1665974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 dirty="0">
                <a:solidFill>
                  <a:schemeClr val="tx1"/>
                </a:solidFill>
              </a:rPr>
              <a:t>프로젝트 개요</a:t>
            </a:r>
            <a:endParaRPr sz="18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 dirty="0">
                <a:solidFill>
                  <a:schemeClr val="tx1"/>
                </a:solidFill>
              </a:rPr>
              <a:t>프로젝트 목표</a:t>
            </a:r>
            <a:endParaRPr sz="18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 dirty="0">
                <a:solidFill>
                  <a:schemeClr val="tx1"/>
                </a:solidFill>
              </a:rPr>
              <a:t>프로젝트 수행</a:t>
            </a:r>
            <a:endParaRPr sz="1800"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sz="1800" dirty="0">
                <a:solidFill>
                  <a:schemeClr val="tx1"/>
                </a:solidFill>
              </a:rPr>
              <a:t>수행 계획</a:t>
            </a:r>
            <a:endParaRPr sz="1800"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sz="1800" dirty="0">
                <a:solidFill>
                  <a:schemeClr val="tx1"/>
                </a:solidFill>
              </a:rPr>
              <a:t>수행 일정</a:t>
            </a:r>
            <a:endParaRPr sz="1800"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sz="1800" dirty="0">
                <a:solidFill>
                  <a:schemeClr val="tx1"/>
                </a:solidFill>
              </a:rPr>
              <a:t>수행 결과</a:t>
            </a:r>
            <a:endParaRPr sz="18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 dirty="0">
                <a:solidFill>
                  <a:schemeClr val="tx1"/>
                </a:solidFill>
              </a:rPr>
              <a:t>결과 데모 시연</a:t>
            </a:r>
            <a:endParaRPr sz="18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 dirty="0">
                <a:solidFill>
                  <a:schemeClr val="tx1"/>
                </a:solidFill>
              </a:rPr>
              <a:t>보완점</a:t>
            </a:r>
            <a:endParaRPr sz="18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030385-0945-1B16-083C-BFC5F257F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429" y="2161119"/>
            <a:ext cx="2631344" cy="13156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4751A6-7EA4-2128-1A6F-EC64CE7B8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537" y="3045696"/>
            <a:ext cx="3154241" cy="17414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58C874-4E28-0CDD-79BD-9E4CB2253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7218" y="636986"/>
            <a:ext cx="2167109" cy="12202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DEF9CA-AB0D-E6CF-3741-F6B1E7B157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8638" y="899467"/>
            <a:ext cx="1921119" cy="1080629"/>
          </a:xfrm>
          <a:prstGeom prst="rect">
            <a:avLst/>
          </a:prstGeom>
        </p:spPr>
      </p:pic>
      <p:sp>
        <p:nvSpPr>
          <p:cNvPr id="12" name="화살표: 오른쪽으로 구부러짐 11">
            <a:extLst>
              <a:ext uri="{FF2B5EF4-FFF2-40B4-BE49-F238E27FC236}">
                <a16:creationId xmlns:a16="http://schemas.microsoft.com/office/drawing/2014/main" id="{3E6D6BFB-5E3D-C050-C0F9-0E0D6323478A}"/>
              </a:ext>
            </a:extLst>
          </p:cNvPr>
          <p:cNvSpPr/>
          <p:nvPr/>
        </p:nvSpPr>
        <p:spPr>
          <a:xfrm>
            <a:off x="5780695" y="1644471"/>
            <a:ext cx="1323243" cy="2083777"/>
          </a:xfrm>
          <a:prstGeom prst="curved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FF52F71-73A9-B3CB-B0DE-868D9CDB3F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0431" y="4020925"/>
            <a:ext cx="1023600" cy="767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0240AE3-0540-D1D1-71CA-0CC5508BC5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4035" y="2619981"/>
            <a:ext cx="1531482" cy="1351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D700F-252B-6246-8B62-23FD0112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279C71-4478-9D02-D67F-3E8003010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204" y="1776047"/>
            <a:ext cx="8604367" cy="3020608"/>
          </a:xfrm>
        </p:spPr>
        <p:txBody>
          <a:bodyPr/>
          <a:lstStyle/>
          <a:p>
            <a:r>
              <a:rPr lang="ko-KR" altLang="en-US" sz="1800" dirty="0">
                <a:solidFill>
                  <a:schemeClr val="tx1"/>
                </a:solidFill>
              </a:rPr>
              <a:t>프로젝트명 </a:t>
            </a:r>
            <a:r>
              <a:rPr lang="en-US" altLang="ko-KR" sz="1800" dirty="0">
                <a:solidFill>
                  <a:schemeClr val="tx1"/>
                </a:solidFill>
              </a:rPr>
              <a:t>: CI/CD STREAM </a:t>
            </a:r>
            <a:r>
              <a:rPr lang="ko-KR" altLang="en-US" sz="1800" dirty="0">
                <a:solidFill>
                  <a:schemeClr val="tx1"/>
                </a:solidFill>
              </a:rPr>
              <a:t>프로젝트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프로젝트 기간 </a:t>
            </a:r>
            <a:r>
              <a:rPr lang="en-US" altLang="ko-KR" sz="1800" dirty="0">
                <a:solidFill>
                  <a:schemeClr val="tx1"/>
                </a:solidFill>
              </a:rPr>
              <a:t>: 2023</a:t>
            </a:r>
            <a:r>
              <a:rPr lang="ko-KR" altLang="en-US" sz="1800" dirty="0">
                <a:solidFill>
                  <a:schemeClr val="tx1"/>
                </a:solidFill>
              </a:rPr>
              <a:t>년</a:t>
            </a:r>
            <a:r>
              <a:rPr lang="en-US" altLang="ko-KR" sz="1800" dirty="0">
                <a:solidFill>
                  <a:schemeClr val="tx1"/>
                </a:solidFill>
              </a:rPr>
              <a:t> 8</a:t>
            </a:r>
            <a:r>
              <a:rPr lang="ko-KR" altLang="en-US" sz="1800" dirty="0">
                <a:solidFill>
                  <a:schemeClr val="tx1"/>
                </a:solidFill>
              </a:rPr>
              <a:t>월 </a:t>
            </a:r>
            <a:r>
              <a:rPr lang="en-US" altLang="ko-KR" sz="1800" dirty="0">
                <a:solidFill>
                  <a:schemeClr val="tx1"/>
                </a:solidFill>
              </a:rPr>
              <a:t>15</a:t>
            </a:r>
            <a:r>
              <a:rPr lang="ko-KR" altLang="en-US" sz="1800" dirty="0">
                <a:solidFill>
                  <a:schemeClr val="tx1"/>
                </a:solidFill>
              </a:rPr>
              <a:t>일 </a:t>
            </a:r>
            <a:r>
              <a:rPr lang="en-US" altLang="ko-KR" sz="1800" dirty="0">
                <a:solidFill>
                  <a:schemeClr val="tx1"/>
                </a:solidFill>
              </a:rPr>
              <a:t>~ 2023</a:t>
            </a:r>
            <a:r>
              <a:rPr lang="ko-KR" altLang="en-US" sz="1800" dirty="0">
                <a:solidFill>
                  <a:schemeClr val="tx1"/>
                </a:solidFill>
              </a:rPr>
              <a:t>년 </a:t>
            </a:r>
            <a:r>
              <a:rPr lang="en-US" altLang="ko-KR" sz="1800" dirty="0">
                <a:solidFill>
                  <a:schemeClr val="tx1"/>
                </a:solidFill>
              </a:rPr>
              <a:t>8</a:t>
            </a:r>
            <a:r>
              <a:rPr lang="ko-KR" altLang="en-US" sz="1800" dirty="0">
                <a:solidFill>
                  <a:schemeClr val="tx1"/>
                </a:solidFill>
              </a:rPr>
              <a:t>월 </a:t>
            </a:r>
            <a:r>
              <a:rPr lang="en-US" altLang="ko-KR" sz="1800" dirty="0">
                <a:solidFill>
                  <a:schemeClr val="tx1"/>
                </a:solidFill>
              </a:rPr>
              <a:t>28</a:t>
            </a:r>
            <a:r>
              <a:rPr lang="ko-KR" altLang="en-US" sz="1800" dirty="0">
                <a:solidFill>
                  <a:schemeClr val="tx1"/>
                </a:solidFill>
              </a:rPr>
              <a:t>일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프로젝트 주안점 </a:t>
            </a:r>
            <a:r>
              <a:rPr lang="en-US" altLang="ko-KR" sz="1800" dirty="0">
                <a:solidFill>
                  <a:schemeClr val="tx1"/>
                </a:solidFill>
              </a:rPr>
              <a:t>: </a:t>
            </a: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  SonarQube</a:t>
            </a:r>
            <a:r>
              <a:rPr lang="ko-KR" altLang="en-US" sz="1800" dirty="0">
                <a:solidFill>
                  <a:schemeClr val="tx1"/>
                </a:solidFill>
              </a:rPr>
              <a:t>로 </a:t>
            </a:r>
            <a:r>
              <a:rPr lang="en-US" altLang="ko-KR" sz="1800" dirty="0">
                <a:solidFill>
                  <a:schemeClr val="tx1"/>
                </a:solidFill>
              </a:rPr>
              <a:t>Python</a:t>
            </a:r>
            <a:r>
              <a:rPr lang="ko-KR" altLang="en-US" sz="1800" dirty="0">
                <a:solidFill>
                  <a:schemeClr val="tx1"/>
                </a:solidFill>
              </a:rPr>
              <a:t> 코드 품질 분석 및 평가 진행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	   </a:t>
            </a:r>
            <a:r>
              <a:rPr lang="ko-KR" altLang="en-US" sz="1800" dirty="0">
                <a:solidFill>
                  <a:schemeClr val="tx1"/>
                </a:solidFill>
              </a:rPr>
              <a:t>이메일과 </a:t>
            </a:r>
            <a:r>
              <a:rPr lang="en-US" altLang="ko-KR" sz="1800" dirty="0">
                <a:solidFill>
                  <a:schemeClr val="tx1"/>
                </a:solidFill>
              </a:rPr>
              <a:t>Release</a:t>
            </a:r>
            <a:r>
              <a:rPr lang="ko-KR" altLang="en-US" sz="1800" dirty="0">
                <a:solidFill>
                  <a:schemeClr val="tx1"/>
                </a:solidFill>
              </a:rPr>
              <a:t>를 통한 커뮤니케이션 환경 구축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  </a:t>
            </a:r>
            <a:r>
              <a:rPr lang="ko-KR" altLang="en-US" sz="1800" dirty="0">
                <a:solidFill>
                  <a:schemeClr val="tx1"/>
                </a:solidFill>
              </a:rPr>
              <a:t>파이프라인을 이용해 </a:t>
            </a:r>
            <a:r>
              <a:rPr lang="en-US" altLang="ko-KR" sz="1800" dirty="0">
                <a:solidFill>
                  <a:schemeClr val="tx1"/>
                </a:solidFill>
              </a:rPr>
              <a:t>Docker Hub</a:t>
            </a:r>
            <a:r>
              <a:rPr lang="ko-KR" altLang="en-US" sz="1800" dirty="0">
                <a:solidFill>
                  <a:schemeClr val="tx1"/>
                </a:solidFill>
              </a:rPr>
              <a:t>로 여러 이미지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업로드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259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01CA4-ACA0-07F0-0D42-0057D9D4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74" y="650801"/>
            <a:ext cx="8222100" cy="767700"/>
          </a:xfrm>
        </p:spPr>
        <p:txBody>
          <a:bodyPr/>
          <a:lstStyle/>
          <a:p>
            <a:r>
              <a:rPr lang="ko-KR" altLang="en-US" b="1" dirty="0"/>
              <a:t>프로젝트 목표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E094E-C1B1-18CF-B8EE-E70C35BB2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584" y="1709199"/>
            <a:ext cx="8222100" cy="2710200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</a:rPr>
              <a:t>Jenkins flask-CI/CD </a:t>
            </a:r>
            <a:r>
              <a:rPr lang="ko-KR" altLang="en-US" sz="1800" dirty="0">
                <a:solidFill>
                  <a:schemeClr val="tx1"/>
                </a:solidFill>
              </a:rPr>
              <a:t>파이프라인 구축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en-US" altLang="ko-KR" sz="1800" dirty="0">
                <a:solidFill>
                  <a:schemeClr val="tx1"/>
                </a:solidFill>
              </a:rPr>
              <a:t>SonarQube</a:t>
            </a:r>
            <a:r>
              <a:rPr lang="ko-KR" altLang="en-US" sz="1800" dirty="0">
                <a:solidFill>
                  <a:schemeClr val="tx1"/>
                </a:solidFill>
              </a:rPr>
              <a:t>를 활용한 코드 분석 서비스 추가</a:t>
            </a:r>
            <a:endParaRPr lang="en-US" altLang="ko-KR" sz="1800" dirty="0">
              <a:solidFill>
                <a:schemeClr val="tx1"/>
              </a:solidFill>
            </a:endParaRP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자동 이메일 알림 시스템 구축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검증 받은 코드를 </a:t>
            </a:r>
            <a:r>
              <a:rPr lang="en-US" altLang="ko-KR" sz="1800" dirty="0">
                <a:solidFill>
                  <a:schemeClr val="tx1"/>
                </a:solidFill>
              </a:rPr>
              <a:t>Release </a:t>
            </a:r>
            <a:r>
              <a:rPr lang="ko-KR" altLang="en-US" sz="1800" dirty="0">
                <a:solidFill>
                  <a:schemeClr val="tx1"/>
                </a:solidFill>
              </a:rPr>
              <a:t>형태로 배포</a:t>
            </a:r>
            <a:endParaRPr lang="en-US" altLang="ko-KR" sz="1800" dirty="0">
              <a:solidFill>
                <a:schemeClr val="tx1"/>
              </a:solidFill>
            </a:endParaRP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63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01CA4-ACA0-07F0-0D42-0057D9D4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70" y="510124"/>
            <a:ext cx="8222100" cy="767700"/>
          </a:xfrm>
        </p:spPr>
        <p:txBody>
          <a:bodyPr/>
          <a:lstStyle/>
          <a:p>
            <a:r>
              <a:rPr lang="ko-KR" altLang="en-US" b="1" dirty="0"/>
              <a:t>프로젝트 수행 </a:t>
            </a:r>
            <a:r>
              <a:rPr lang="en-US" altLang="ko-KR" b="1" dirty="0"/>
              <a:t>– </a:t>
            </a:r>
            <a:r>
              <a:rPr lang="ko-KR" altLang="en-US" sz="2000" dirty="0"/>
              <a:t>수행 계획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E094E-C1B1-18CF-B8EE-E70C35BB2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356" y="1779538"/>
            <a:ext cx="8222100" cy="2366035"/>
          </a:xfrm>
        </p:spPr>
        <p:txBody>
          <a:bodyPr/>
          <a:lstStyle/>
          <a:p>
            <a:r>
              <a:rPr lang="ko-KR" altLang="en-US" sz="1800" dirty="0">
                <a:solidFill>
                  <a:schemeClr val="tx1"/>
                </a:solidFill>
              </a:rPr>
              <a:t>서버 구성 </a:t>
            </a:r>
            <a:r>
              <a:rPr lang="en-US" altLang="ko-KR" sz="1800" dirty="0">
                <a:solidFill>
                  <a:schemeClr val="tx1"/>
                </a:solidFill>
              </a:rPr>
              <a:t>: NFS </a:t>
            </a:r>
            <a:r>
              <a:rPr lang="ko-KR" altLang="en-US" sz="1800" dirty="0">
                <a:solidFill>
                  <a:schemeClr val="tx1"/>
                </a:solidFill>
              </a:rPr>
              <a:t>서버</a:t>
            </a:r>
            <a:r>
              <a:rPr lang="en-US" altLang="ko-KR" sz="1800" dirty="0">
                <a:solidFill>
                  <a:schemeClr val="tx1"/>
                </a:solidFill>
              </a:rPr>
              <a:t>, Jenkins </a:t>
            </a:r>
            <a:r>
              <a:rPr lang="ko-KR" altLang="en-US" sz="1800" dirty="0">
                <a:solidFill>
                  <a:schemeClr val="tx1"/>
                </a:solidFill>
              </a:rPr>
              <a:t>서버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en-US" altLang="ko-KR" sz="1800" dirty="0" err="1">
                <a:solidFill>
                  <a:schemeClr val="tx1"/>
                </a:solidFill>
              </a:rPr>
              <a:t>Ngrok</a:t>
            </a:r>
            <a:r>
              <a:rPr lang="ko-KR" altLang="en-US" sz="1800" dirty="0">
                <a:solidFill>
                  <a:schemeClr val="tx1"/>
                </a:solidFill>
              </a:rPr>
              <a:t>와 </a:t>
            </a:r>
            <a:r>
              <a:rPr lang="en-US" altLang="ko-KR" sz="1800" dirty="0">
                <a:solidFill>
                  <a:schemeClr val="tx1"/>
                </a:solidFill>
              </a:rPr>
              <a:t>SonarQube </a:t>
            </a:r>
            <a:r>
              <a:rPr lang="ko-KR" altLang="en-US" sz="1800" dirty="0">
                <a:solidFill>
                  <a:schemeClr val="tx1"/>
                </a:solidFill>
              </a:rPr>
              <a:t>기능 포함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설치 환경 </a:t>
            </a:r>
            <a:r>
              <a:rPr lang="en-US" altLang="ko-KR" sz="1800" dirty="0">
                <a:solidFill>
                  <a:schemeClr val="tx1"/>
                </a:solidFill>
              </a:rPr>
              <a:t>: Ubuntu 20.04, Java 17</a:t>
            </a: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작업 위치 </a:t>
            </a:r>
            <a:r>
              <a:rPr lang="en-US" altLang="ko-KR" sz="1800" dirty="0">
                <a:solidFill>
                  <a:schemeClr val="tx1"/>
                </a:solidFill>
              </a:rPr>
              <a:t>: </a:t>
            </a:r>
            <a:r>
              <a:rPr lang="en-US" altLang="ko-KR" sz="1800" dirty="0" err="1">
                <a:solidFill>
                  <a:schemeClr val="tx1"/>
                </a:solidFill>
              </a:rPr>
              <a:t>Github</a:t>
            </a:r>
            <a:r>
              <a:rPr lang="en-US" altLang="ko-KR" sz="1800" dirty="0">
                <a:solidFill>
                  <a:schemeClr val="tx1"/>
                </a:solidFill>
              </a:rPr>
              <a:t> flask-</a:t>
            </a:r>
            <a:r>
              <a:rPr lang="en-US" altLang="ko-KR" sz="1800" dirty="0" err="1">
                <a:solidFill>
                  <a:schemeClr val="tx1"/>
                </a:solidFill>
              </a:rPr>
              <a:t>cicd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 err="1">
                <a:solidFill>
                  <a:schemeClr val="tx1"/>
                </a:solidFill>
              </a:rPr>
              <a:t>리포지토리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– Pipeline </a:t>
            </a:r>
            <a:r>
              <a:rPr lang="ko-KR" altLang="en-US" sz="1800" dirty="0">
                <a:solidFill>
                  <a:schemeClr val="tx1"/>
                </a:solidFill>
              </a:rPr>
              <a:t>코드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구현</a:t>
            </a:r>
            <a:r>
              <a:rPr lang="en-US" altLang="ko-KR" sz="1800" dirty="0">
                <a:solidFill>
                  <a:schemeClr val="tx1"/>
                </a:solidFill>
              </a:rPr>
              <a:t>    </a:t>
            </a: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사용 언어 </a:t>
            </a:r>
            <a:r>
              <a:rPr lang="en-US" altLang="ko-KR" sz="1800" dirty="0">
                <a:solidFill>
                  <a:schemeClr val="tx1"/>
                </a:solidFill>
              </a:rPr>
              <a:t>: Groovy, Python</a:t>
            </a: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89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2929-9B0A-68FC-9471-EF98ABF2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631729"/>
            <a:ext cx="8222100" cy="767700"/>
          </a:xfrm>
        </p:spPr>
        <p:txBody>
          <a:bodyPr/>
          <a:lstStyle/>
          <a:p>
            <a:r>
              <a:rPr lang="ko-KR" altLang="en-US" b="1" dirty="0"/>
              <a:t>프로젝트 수행 </a:t>
            </a:r>
            <a:r>
              <a:rPr lang="en-US" altLang="ko-KR" dirty="0"/>
              <a:t>– </a:t>
            </a:r>
            <a:r>
              <a:rPr lang="ko-KR" altLang="en-US" sz="2000" dirty="0"/>
              <a:t>수행 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2DD6CC-CA63-4E46-F070-EB0EF0393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31" y="1960685"/>
            <a:ext cx="8171382" cy="20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6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2929-9B0A-68FC-9471-EF98ABF2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631729"/>
            <a:ext cx="8222100" cy="767700"/>
          </a:xfrm>
        </p:spPr>
        <p:txBody>
          <a:bodyPr/>
          <a:lstStyle/>
          <a:p>
            <a:r>
              <a:rPr lang="ko-KR" altLang="en-US" b="1" dirty="0"/>
              <a:t>프로젝트 수행 </a:t>
            </a:r>
            <a:r>
              <a:rPr lang="en-US" altLang="ko-KR" dirty="0"/>
              <a:t>– </a:t>
            </a:r>
            <a:r>
              <a:rPr lang="ko-KR" altLang="en-US" sz="2000" dirty="0"/>
              <a:t>수행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AE93B9-0D23-87BF-8648-AB3F1FEAF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591" y="1732793"/>
            <a:ext cx="2979081" cy="2703760"/>
          </a:xfrm>
        </p:spPr>
        <p:txBody>
          <a:bodyPr/>
          <a:lstStyle/>
          <a:p>
            <a:r>
              <a:rPr lang="en-US" altLang="ko-KR" sz="1600" dirty="0">
                <a:solidFill>
                  <a:schemeClr val="tx1"/>
                </a:solidFill>
              </a:rPr>
              <a:t>Jenkins </a:t>
            </a:r>
            <a:r>
              <a:rPr lang="ko-KR" altLang="en-US" sz="1600" dirty="0">
                <a:solidFill>
                  <a:schemeClr val="tx1"/>
                </a:solidFill>
              </a:rPr>
              <a:t>서버를 구축하여 </a:t>
            </a:r>
            <a:r>
              <a:rPr lang="en-US" altLang="ko-KR" sz="1600" dirty="0">
                <a:solidFill>
                  <a:schemeClr val="tx1"/>
                </a:solidFill>
              </a:rPr>
              <a:t>Python</a:t>
            </a:r>
            <a:r>
              <a:rPr lang="ko-KR" altLang="en-US" sz="1600" dirty="0">
                <a:solidFill>
                  <a:schemeClr val="tx1"/>
                </a:solidFill>
              </a:rPr>
              <a:t> 기반 </a:t>
            </a:r>
            <a:r>
              <a:rPr lang="en-US" altLang="ko-KR" sz="1600" dirty="0">
                <a:solidFill>
                  <a:schemeClr val="tx1"/>
                </a:solidFill>
              </a:rPr>
              <a:t>flask CI/CD </a:t>
            </a:r>
            <a:r>
              <a:rPr lang="ko-KR" altLang="en-US" sz="1600" dirty="0">
                <a:solidFill>
                  <a:schemeClr val="tx1"/>
                </a:solidFill>
              </a:rPr>
              <a:t>파이프라인 서비스 구성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NFS </a:t>
            </a:r>
            <a:r>
              <a:rPr lang="ko-KR" altLang="en-US" sz="1600" dirty="0">
                <a:solidFill>
                  <a:schemeClr val="tx1"/>
                </a:solidFill>
              </a:rPr>
              <a:t>서버를 </a:t>
            </a:r>
            <a:r>
              <a:rPr lang="en-US" altLang="ko-KR" sz="1600" dirty="0">
                <a:solidFill>
                  <a:schemeClr val="tx1"/>
                </a:solidFill>
              </a:rPr>
              <a:t>Jenkins </a:t>
            </a:r>
            <a:r>
              <a:rPr lang="ko-KR" altLang="en-US" sz="1600" dirty="0">
                <a:solidFill>
                  <a:schemeClr val="tx1"/>
                </a:solidFill>
              </a:rPr>
              <a:t>서버와 연결하여 파일 공유 서비스를 수행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Email</a:t>
            </a:r>
            <a:r>
              <a:rPr lang="ko-KR" altLang="en-US" sz="1600" dirty="0">
                <a:solidFill>
                  <a:schemeClr val="tx1"/>
                </a:solidFill>
              </a:rPr>
              <a:t>과 </a:t>
            </a:r>
            <a:r>
              <a:rPr lang="en-US" altLang="ko-KR" sz="1600" dirty="0">
                <a:solidFill>
                  <a:schemeClr val="tx1"/>
                </a:solidFill>
              </a:rPr>
              <a:t>Release</a:t>
            </a:r>
            <a:r>
              <a:rPr lang="ko-KR" altLang="en-US" sz="1600" dirty="0">
                <a:solidFill>
                  <a:schemeClr val="tx1"/>
                </a:solidFill>
              </a:rPr>
              <a:t>를 통한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      편리한 커뮤니케이션 환경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ko-KR" altLang="en-US" sz="1600" dirty="0">
                <a:solidFill>
                  <a:schemeClr val="tx1"/>
                </a:solidFill>
              </a:rPr>
              <a:t>구축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B18B8-C5FE-B9FB-6606-DF4E2CBC1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362" y="1499089"/>
            <a:ext cx="5914482" cy="317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7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545294"/>
            <a:ext cx="8222100" cy="767700"/>
          </a:xfrm>
        </p:spPr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6230EFF-08F9-6040-379D-71B712D39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081" y="437286"/>
            <a:ext cx="3517168" cy="45215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5114A4-1116-33E2-CA93-27A8EF42737E}"/>
              </a:ext>
            </a:extLst>
          </p:cNvPr>
          <p:cNvSpPr txBox="1"/>
          <p:nvPr/>
        </p:nvSpPr>
        <p:spPr>
          <a:xfrm>
            <a:off x="404447" y="1635370"/>
            <a:ext cx="3103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SonarQube</a:t>
            </a:r>
          </a:p>
          <a:p>
            <a:r>
              <a:rPr lang="ko-KR" altLang="en-US" dirty="0"/>
              <a:t>분석 대상 </a:t>
            </a:r>
            <a:r>
              <a:rPr lang="en-US" altLang="ko-KR" dirty="0"/>
              <a:t>Python </a:t>
            </a:r>
            <a:r>
              <a:rPr lang="ko-KR" altLang="en-US" dirty="0"/>
              <a:t>코드 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FF00"/>
                </a:solidFill>
              </a:rPr>
              <a:t>main.py </a:t>
            </a:r>
            <a:r>
              <a:rPr lang="ko-KR" altLang="en-US" dirty="0"/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185444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545294"/>
            <a:ext cx="8222100" cy="767700"/>
          </a:xfrm>
        </p:spPr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6585118-0CC2-AFFA-E66D-3F65B9AAD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62" y="1649274"/>
            <a:ext cx="7973112" cy="28238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EACC57-4912-BBB1-3643-783E7F020D01}"/>
              </a:ext>
            </a:extLst>
          </p:cNvPr>
          <p:cNvSpPr txBox="1"/>
          <p:nvPr/>
        </p:nvSpPr>
        <p:spPr>
          <a:xfrm>
            <a:off x="4280413" y="1965081"/>
            <a:ext cx="324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Jenkins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파이프라인 진행 화면</a:t>
            </a:r>
          </a:p>
        </p:txBody>
      </p:sp>
    </p:spTree>
    <p:extLst>
      <p:ext uri="{BB962C8B-B14F-4D97-AF65-F5344CB8AC3E}">
        <p14:creationId xmlns:p14="http://schemas.microsoft.com/office/powerpoint/2010/main" val="1324614293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TM04033921[[fn=다마스크]]</Template>
  <TotalTime>424</TotalTime>
  <Words>347</Words>
  <Application>Microsoft Office PowerPoint</Application>
  <PresentationFormat>화면 슬라이드 쇼(16:9)</PresentationFormat>
  <Paragraphs>80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Century Gothic</vt:lpstr>
      <vt:lpstr>Wingdings 3</vt:lpstr>
      <vt:lpstr>Arial</vt:lpstr>
      <vt:lpstr>슬라이스</vt:lpstr>
      <vt:lpstr>Ci/cd stream 프로젝트</vt:lpstr>
      <vt:lpstr>index</vt:lpstr>
      <vt:lpstr>프로젝트 개요</vt:lpstr>
      <vt:lpstr>프로젝트 목표</vt:lpstr>
      <vt:lpstr>프로젝트 수행 – 수행 계획</vt:lpstr>
      <vt:lpstr>프로젝트 수행 – 수행 일정</vt:lpstr>
      <vt:lpstr>프로젝트 수행 – 수행 결과</vt:lpstr>
      <vt:lpstr>결과 데모 시연</vt:lpstr>
      <vt:lpstr>결과 데모 시연</vt:lpstr>
      <vt:lpstr>결과 데모 시연</vt:lpstr>
      <vt:lpstr>결과 데모 시연</vt:lpstr>
      <vt:lpstr>결과 데모 시연</vt:lpstr>
      <vt:lpstr>결과 데모 시연</vt:lpstr>
      <vt:lpstr>보완점</vt:lpstr>
      <vt:lpstr>Q&amp;a </vt:lpstr>
      <vt:lpstr>        CI/CD STREAM 프로젝트  발표를 마치겠습니다.  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CICD 파이프라인 프로젝트</dc:title>
  <dc:creator>김정훈</dc:creator>
  <cp:lastModifiedBy>김 정훈</cp:lastModifiedBy>
  <cp:revision>62</cp:revision>
  <dcterms:modified xsi:type="dcterms:W3CDTF">2023-08-23T12:24:58Z</dcterms:modified>
</cp:coreProperties>
</file>