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9" r:id="rId10"/>
    <p:sldId id="262" r:id="rId11"/>
    <p:sldId id="264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000750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SONAR x </a:t>
            </a:r>
            <a:r>
              <a:rPr lang="en-US" altLang="ko" dirty="0" err="1"/>
              <a:t>jENKINS</a:t>
            </a:r>
            <a:r>
              <a:rPr lang="en-US" altLang="ko" dirty="0"/>
              <a:t> </a:t>
            </a:r>
            <a:r>
              <a:rPr lang="ko" dirty="0"/>
              <a:t>프로젝트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22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819" y="1936659"/>
            <a:ext cx="8222100" cy="27102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여러 서버의 기능을 한 서버에 집중시킨 점이 과부하를 일으킴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해당 서비스를 한 서버에 구성할 수 있다는 장점이 있지만 과부하의 위험성 때문에 해당 서버의 메모리를 늘려야 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남은 기간 동안 서버의 과부하를 줄이기 위해 역할별로 여러 대의 서버를 추가하여 보완할 계획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77" y="2187900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Sonar X Jenkins </a:t>
            </a:r>
            <a:r>
              <a:rPr lang="ko-KR" altLang="en-US" dirty="0"/>
              <a:t>프로젝트 </a:t>
            </a:r>
            <a:br>
              <a:rPr lang="en-US" altLang="ko-KR" dirty="0"/>
            </a:br>
            <a:r>
              <a:rPr lang="ko-KR" altLang="en-US" dirty="0"/>
              <a:t>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개요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목표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수행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계획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일정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결과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결과 데모 시연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보완점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21" y="198966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313" y="3186119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236" y="612695"/>
            <a:ext cx="1967279" cy="11077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099" y="776576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138" y="4109464"/>
            <a:ext cx="1023600" cy="76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28800"/>
            <a:ext cx="8604367" cy="3020608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프로젝트명 </a:t>
            </a:r>
            <a:r>
              <a:rPr lang="en-US" altLang="ko-KR" dirty="0">
                <a:solidFill>
                  <a:schemeClr val="tx1"/>
                </a:solidFill>
              </a:rPr>
              <a:t>: Sonar X Jenkins </a:t>
            </a:r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기간 </a:t>
            </a:r>
            <a:r>
              <a:rPr lang="en-US" altLang="ko-KR" dirty="0">
                <a:solidFill>
                  <a:schemeClr val="tx1"/>
                </a:solidFill>
              </a:rPr>
              <a:t>: 2023</a:t>
            </a:r>
            <a:r>
              <a:rPr lang="ko-KR" altLang="en-US" dirty="0">
                <a:solidFill>
                  <a:schemeClr val="tx1"/>
                </a:solidFill>
              </a:rPr>
              <a:t>년</a:t>
            </a:r>
            <a:r>
              <a:rPr lang="en-US" altLang="ko-KR" dirty="0">
                <a:solidFill>
                  <a:schemeClr val="tx1"/>
                </a:solidFill>
              </a:rPr>
              <a:t> 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~ 2023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주안점 </a:t>
            </a:r>
            <a:r>
              <a:rPr lang="en-US" altLang="ko-KR" dirty="0">
                <a:solidFill>
                  <a:schemeClr val="tx1"/>
                </a:solidFill>
              </a:rPr>
              <a:t>: SonarQube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Jenkins</a:t>
            </a:r>
            <a:r>
              <a:rPr lang="ko-KR" altLang="en-US" dirty="0">
                <a:solidFill>
                  <a:schemeClr val="tx1"/>
                </a:solidFill>
              </a:rPr>
              <a:t>를 통한 </a:t>
            </a: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코드 분석 및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       이메일 결과 알림 기능</a:t>
            </a:r>
            <a:r>
              <a:rPr lang="en-US" altLang="ko-KR" dirty="0">
                <a:solidFill>
                  <a:schemeClr val="tx1"/>
                </a:solidFill>
              </a:rPr>
              <a:t>, Docker </a:t>
            </a:r>
            <a:r>
              <a:rPr lang="ko-KR" altLang="en-US" dirty="0">
                <a:solidFill>
                  <a:schemeClr val="tx1"/>
                </a:solidFill>
              </a:rPr>
              <a:t>서버를 통한 코드 분석 결과 배포 기능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81" y="64640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63" y="1696010"/>
            <a:ext cx="8222100" cy="27102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를 활용해 개발팀의 편리한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코드 분석 환경 만들기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짧은 기간 동안의 반복적이고 지속적인 코드 분석 요구에 대처하기 위한 </a:t>
            </a:r>
            <a:r>
              <a:rPr lang="en-US" altLang="ko-KR" dirty="0">
                <a:solidFill>
                  <a:schemeClr val="tx1"/>
                </a:solidFill>
              </a:rPr>
              <a:t>Jenkins flask-CI/CD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알림 대상자들에게 신속한 이메일 알람을 통해 코드 분석이 완료되었다는 정보를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신속하게 전달하기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분석 결과를 </a:t>
            </a:r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등을 통해 배포함으로써 많은 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사용자들의 열람을 유도하기</a:t>
            </a: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7A6CF-7C03-01EB-AD8F-9196B3CD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22" y="62442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계획</a:t>
            </a:r>
          </a:p>
        </p:txBody>
      </p:sp>
    </p:spTree>
    <p:extLst>
      <p:ext uri="{BB962C8B-B14F-4D97-AF65-F5344CB8AC3E}">
        <p14:creationId xmlns:p14="http://schemas.microsoft.com/office/powerpoint/2010/main" val="347614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028133-A202-811A-2DA1-9961C3C0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818551"/>
            <a:ext cx="7543044" cy="22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522" y="1506425"/>
            <a:ext cx="2979081" cy="27037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서버를 구축하여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기반 </a:t>
            </a:r>
            <a:r>
              <a:rPr lang="en-US" altLang="ko-KR" dirty="0">
                <a:solidFill>
                  <a:schemeClr val="tx1"/>
                </a:solidFill>
              </a:rPr>
              <a:t>flask CI/CD </a:t>
            </a:r>
            <a:r>
              <a:rPr lang="ko-KR" altLang="en-US" dirty="0">
                <a:solidFill>
                  <a:schemeClr val="tx1"/>
                </a:solidFill>
              </a:rPr>
              <a:t>파이프라인 서비스 구성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NFS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서버와 연결하여 유사시 파일 공유를 수행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서버 활용을 병행하여 고급 </a:t>
            </a:r>
            <a:r>
              <a:rPr lang="en-US" altLang="ko-KR" dirty="0">
                <a:solidFill>
                  <a:schemeClr val="tx1"/>
                </a:solidFill>
              </a:rPr>
              <a:t>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261" y="2334358"/>
            <a:ext cx="5629962" cy="186409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분석이 완료되었다는 이메일 자동 알림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AD3A5-B3B0-1E4A-0B5A-1A307FA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4" y="1224454"/>
            <a:ext cx="2850632" cy="29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261" y="2334358"/>
            <a:ext cx="5629962" cy="186409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분석 화면</a:t>
            </a:r>
          </a:p>
        </p:txBody>
      </p:sp>
    </p:spTree>
    <p:extLst>
      <p:ext uri="{BB962C8B-B14F-4D97-AF65-F5344CB8AC3E}">
        <p14:creationId xmlns:p14="http://schemas.microsoft.com/office/powerpoint/2010/main" val="3245302572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</TotalTime>
  <Words>256</Words>
  <Application>Microsoft Office PowerPoint</Application>
  <PresentationFormat>화면 슬라이드 쇼(16:9)</PresentationFormat>
  <Paragraphs>51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Wingdings 3</vt:lpstr>
      <vt:lpstr>Arial</vt:lpstr>
      <vt:lpstr>Century Gothic</vt:lpstr>
      <vt:lpstr>슬라이스</vt:lpstr>
      <vt:lpstr>SONAR x jENKINS 프로젝트</vt:lpstr>
      <vt:lpstr>index</vt:lpstr>
      <vt:lpstr>프로젝트 개요</vt:lpstr>
      <vt:lpstr>프로젝트 목표</vt:lpstr>
      <vt:lpstr>프로젝트 수행 – 수행 계획</vt:lpstr>
      <vt:lpstr>프로젝트 수행 – 수행 일정</vt:lpstr>
      <vt:lpstr>프로젝트 수행 – 수행 결과</vt:lpstr>
      <vt:lpstr>결과 데모 시연</vt:lpstr>
      <vt:lpstr>결과 데모 시연</vt:lpstr>
      <vt:lpstr>보완점</vt:lpstr>
      <vt:lpstr>        Sonar X Jenkins 프로젝트  발표를 마치겠습니다.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cp:lastModifiedBy>김 정훈</cp:lastModifiedBy>
  <cp:revision>14</cp:revision>
  <dcterms:modified xsi:type="dcterms:W3CDTF">2023-08-22T09:48:15Z</dcterms:modified>
</cp:coreProperties>
</file>