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8" r:id="rId4"/>
    <p:sldId id="258" r:id="rId5"/>
    <p:sldId id="259" r:id="rId6"/>
    <p:sldId id="276" r:id="rId7"/>
    <p:sldId id="260" r:id="rId8"/>
    <p:sldId id="268" r:id="rId9"/>
    <p:sldId id="261" r:id="rId10"/>
    <p:sldId id="273" r:id="rId11"/>
    <p:sldId id="270" r:id="rId12"/>
    <p:sldId id="271" r:id="rId13"/>
    <p:sldId id="269" r:id="rId14"/>
    <p:sldId id="274" r:id="rId15"/>
    <p:sldId id="277" r:id="rId16"/>
    <p:sldId id="262" r:id="rId17"/>
    <p:sldId id="275" r:id="rId18"/>
    <p:sldId id="264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25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280413" y="196508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Jenkins </a:t>
            </a:r>
            <a:r>
              <a:rPr lang="ko-KR" altLang="en-US" dirty="0">
                <a:solidFill>
                  <a:srgbClr val="0070C0"/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en-US" altLang="ko-KR" sz="1800" dirty="0">
                <a:solidFill>
                  <a:srgbClr val="FFFF00"/>
                </a:solidFill>
              </a:rPr>
              <a:t>main.py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코드 분석 완료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코드 분석이 완료된 직후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 자동 이메일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3" y="1859006"/>
            <a:ext cx="5629962" cy="1864094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flask </a:t>
            </a:r>
            <a:r>
              <a:rPr lang="ko-KR" altLang="en-US" sz="1800" dirty="0">
                <a:solidFill>
                  <a:schemeClr val="tx1"/>
                </a:solidFill>
              </a:rPr>
              <a:t>실습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Release </a:t>
            </a:r>
            <a:r>
              <a:rPr lang="ko-KR" altLang="en-US" sz="1800" dirty="0">
                <a:solidFill>
                  <a:schemeClr val="tx1"/>
                </a:solidFill>
              </a:rPr>
              <a:t>자동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sz="1800" dirty="0">
                <a:solidFill>
                  <a:schemeClr val="tx1"/>
                </a:solidFill>
              </a:rPr>
              <a:t>Push </a:t>
            </a:r>
            <a:r>
              <a:rPr lang="ko-KR" altLang="en-US" sz="1800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1ABC1DF-9C70-322A-1ED2-60B9DA2F611F}"/>
              </a:ext>
            </a:extLst>
          </p:cNvPr>
          <p:cNvSpPr/>
          <p:nvPr/>
        </p:nvSpPr>
        <p:spPr>
          <a:xfrm rot="11803520">
            <a:off x="3245822" y="3382496"/>
            <a:ext cx="1125259" cy="4618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5EC39-C042-A815-E719-EC066D5B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35966"/>
            <a:ext cx="4197038" cy="9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03" y="581340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672" y="1423786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NFS </a:t>
            </a:r>
            <a:r>
              <a:rPr lang="ko-KR" altLang="en-US" sz="1800" dirty="0">
                <a:solidFill>
                  <a:schemeClr val="tx1"/>
                </a:solidFill>
              </a:rPr>
              <a:t>서버와 </a:t>
            </a:r>
            <a:r>
              <a:rPr lang="en-US" altLang="ko-KR" sz="1800" dirty="0">
                <a:solidFill>
                  <a:schemeClr val="tx1"/>
                </a:solidFill>
              </a:rPr>
              <a:t>Jenkins </a:t>
            </a:r>
            <a:r>
              <a:rPr lang="ko-KR" altLang="en-US" sz="1800" dirty="0">
                <a:solidFill>
                  <a:schemeClr val="tx1"/>
                </a:solidFill>
              </a:rPr>
              <a:t>서버 마운트 포인트 연동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3FFDB6-A573-AE3E-CF1C-C7B9F71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53" y="2050785"/>
            <a:ext cx="3640034" cy="2597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2F2DA-FB9D-D73A-9CDA-A898908F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3" y="2050785"/>
            <a:ext cx="371494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10" y="1795688"/>
            <a:ext cx="8222100" cy="271020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초기에 여러 서버의 기능을 두 개의 서버에 집중시킨 점이 과부하를 일으킴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목표 서비스를 한 서버에 빠른 속도로 구성할 수 있다는 장점이 있지만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과부하의 위험성 때문에 많은 메모리가 필요함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sz="1800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남은 기간 동안 서버의 과부하를 줄이기 위해 작업 역할별로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3</a:t>
            </a:r>
            <a:r>
              <a:rPr lang="ko-KR" altLang="en-US" sz="1800" dirty="0">
                <a:solidFill>
                  <a:schemeClr val="tx1"/>
                </a:solidFill>
              </a:rPr>
              <a:t>대의 서버를 더 추가하여 설치 메뉴얼을 보완함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8483" y="1644471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>
                <a:solidFill>
                  <a:schemeClr val="tx1"/>
                </a:solidFill>
              </a:rPr>
              <a:t>프로젝트 수행 계기</a:t>
            </a:r>
            <a:endParaRPr lang="en-US" altLang="ko"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개요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목표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수행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계획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일정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결과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결과 데모 시연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보완점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수행 계기</a:t>
            </a:r>
            <a:endParaRPr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88D50-7E10-945B-ECE9-7E809B8B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73" y="2020187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전체 과정을 구현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개발팀과의 연계성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신속한 피드백 시스템 구성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5F776-9B0F-F573-E6E4-55F7C04B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27" y="1506425"/>
            <a:ext cx="2260477" cy="22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04" y="1776047"/>
            <a:ext cx="8604367" cy="3020608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프로젝트명 </a:t>
            </a:r>
            <a:r>
              <a:rPr lang="en-US" altLang="ko-KR" sz="1800" dirty="0">
                <a:solidFill>
                  <a:schemeClr val="tx1"/>
                </a:solidFill>
              </a:rPr>
              <a:t>: CI/CD STREAM </a:t>
            </a:r>
            <a:r>
              <a:rPr lang="ko-KR" altLang="en-US" sz="1800" dirty="0">
                <a:solidFill>
                  <a:schemeClr val="tx1"/>
                </a:solidFill>
              </a:rPr>
              <a:t>프로젝트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기간 </a:t>
            </a:r>
            <a:r>
              <a:rPr lang="en-US" altLang="ko-KR" sz="1800" dirty="0">
                <a:solidFill>
                  <a:schemeClr val="tx1"/>
                </a:solidFill>
              </a:rPr>
              <a:t>: 2023</a:t>
            </a:r>
            <a:r>
              <a:rPr lang="ko-KR" altLang="en-US" sz="1800" dirty="0">
                <a:solidFill>
                  <a:schemeClr val="tx1"/>
                </a:solidFill>
              </a:rPr>
              <a:t>년</a:t>
            </a:r>
            <a:r>
              <a:rPr lang="en-US" altLang="ko-KR" sz="1800" dirty="0">
                <a:solidFill>
                  <a:schemeClr val="tx1"/>
                </a:solidFill>
              </a:rPr>
              <a:t> 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15</a:t>
            </a:r>
            <a:r>
              <a:rPr lang="ko-KR" altLang="en-US" sz="1800" dirty="0">
                <a:solidFill>
                  <a:schemeClr val="tx1"/>
                </a:solidFill>
              </a:rPr>
              <a:t>일 </a:t>
            </a:r>
            <a:r>
              <a:rPr lang="en-US" altLang="ko-KR" sz="1800" dirty="0">
                <a:solidFill>
                  <a:schemeClr val="tx1"/>
                </a:solidFill>
              </a:rPr>
              <a:t>~ 2023</a:t>
            </a:r>
            <a:r>
              <a:rPr lang="ko-KR" altLang="en-US" sz="1800" dirty="0">
                <a:solidFill>
                  <a:schemeClr val="tx1"/>
                </a:solidFill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</a:rPr>
              <a:t>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28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주안점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SonarQube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>
                <a:solidFill>
                  <a:schemeClr val="tx1"/>
                </a:solidFill>
              </a:rPr>
              <a:t>Python</a:t>
            </a:r>
            <a:r>
              <a:rPr lang="ko-KR" altLang="en-US" sz="1800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	   </a:t>
            </a:r>
            <a:r>
              <a:rPr lang="ko-KR" altLang="en-US" sz="1800" dirty="0">
                <a:solidFill>
                  <a:schemeClr val="tx1"/>
                </a:solidFill>
              </a:rPr>
              <a:t>이메일과 </a:t>
            </a:r>
            <a:r>
              <a:rPr lang="en-US" altLang="ko-KR" sz="1800" dirty="0">
                <a:solidFill>
                  <a:schemeClr val="tx1"/>
                </a:solidFill>
              </a:rPr>
              <a:t>Release</a:t>
            </a:r>
            <a:r>
              <a:rPr lang="ko-KR" altLang="en-US" sz="1800" dirty="0">
                <a:solidFill>
                  <a:schemeClr val="tx1"/>
                </a:solidFill>
              </a:rPr>
              <a:t>를 통한 커뮤니케이션 환경 구축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파이프라인을 이용해 </a:t>
            </a:r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로 이미지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업로드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50801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8" y="1782499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Jenkins flask-CI/CD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를 활용한 코드 분석 서비스 추가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자동 이메일 알림 시스템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검증 받은 코드를 압축 파일 형태로 </a:t>
            </a:r>
            <a:r>
              <a:rPr lang="en-US" altLang="ko-KR" sz="1800" dirty="0">
                <a:solidFill>
                  <a:schemeClr val="tx1"/>
                </a:solidFill>
              </a:rPr>
              <a:t>Release </a:t>
            </a:r>
            <a:r>
              <a:rPr lang="ko-KR" altLang="en-US" sz="1800" dirty="0">
                <a:solidFill>
                  <a:schemeClr val="tx1"/>
                </a:solidFill>
              </a:rPr>
              <a:t>배포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979" y="1727689"/>
            <a:ext cx="8795190" cy="2655277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서버 구성 </a:t>
            </a:r>
            <a:r>
              <a:rPr lang="en-US" altLang="ko-KR" sz="1800" dirty="0">
                <a:solidFill>
                  <a:schemeClr val="tx1"/>
                </a:solidFill>
              </a:rPr>
              <a:t>: NFS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Jenkins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Docker-registry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Ngrok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                    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                 SonarQube </a:t>
            </a:r>
            <a:r>
              <a:rPr lang="ko-KR" altLang="en-US" sz="1800" dirty="0">
                <a:solidFill>
                  <a:schemeClr val="tx1"/>
                </a:solidFill>
              </a:rPr>
              <a:t>서버 총 </a:t>
            </a:r>
            <a:r>
              <a:rPr lang="en-US" altLang="ko-KR" sz="1800" dirty="0">
                <a:solidFill>
                  <a:schemeClr val="tx1"/>
                </a:solidFill>
              </a:rPr>
              <a:t>5</a:t>
            </a:r>
            <a:r>
              <a:rPr lang="ko-KR" altLang="en-US" sz="1800" dirty="0">
                <a:solidFill>
                  <a:schemeClr val="tx1"/>
                </a:solidFill>
              </a:rPr>
              <a:t>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설치 환경 </a:t>
            </a:r>
            <a:r>
              <a:rPr lang="en-US" altLang="ko-KR" sz="1800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작업 위치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</a:rPr>
              <a:t> flask-</a:t>
            </a:r>
            <a:r>
              <a:rPr lang="en-US" altLang="ko-KR" sz="1800" dirty="0" err="1">
                <a:solidFill>
                  <a:schemeClr val="tx1"/>
                </a:solidFill>
              </a:rPr>
              <a:t>cicd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– Pipeline </a:t>
            </a:r>
            <a:r>
              <a:rPr lang="ko-KR" altLang="en-US" sz="1800" dirty="0">
                <a:solidFill>
                  <a:schemeClr val="tx1"/>
                </a:solidFill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사용 언어 </a:t>
            </a:r>
            <a:r>
              <a:rPr lang="en-US" altLang="ko-KR" sz="1800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2B0D7-A0FE-3AC7-BBCC-E2EA2D85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" y="1692520"/>
            <a:ext cx="8738381" cy="2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4" y="1710811"/>
            <a:ext cx="3231317" cy="2927130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서버를 구축하여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 기반 </a:t>
            </a:r>
            <a:r>
              <a:rPr lang="en-US" altLang="ko-KR" sz="1600" dirty="0">
                <a:solidFill>
                  <a:schemeClr val="tx1"/>
                </a:solidFill>
              </a:rPr>
              <a:t>flask CI/CD</a:t>
            </a: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</a:rPr>
              <a:t>파이프라인 서비스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NFS </a:t>
            </a:r>
            <a:r>
              <a:rPr lang="ko-KR" altLang="en-US" sz="1600" dirty="0">
                <a:solidFill>
                  <a:schemeClr val="tx1"/>
                </a:solidFill>
              </a:rPr>
              <a:t>서버를 </a:t>
            </a:r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서버와 연결하여 파일 공유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</a:rPr>
              <a:t> 서비스를 수행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Email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Release</a:t>
            </a:r>
            <a:r>
              <a:rPr lang="ko-KR" altLang="en-US" sz="1600" dirty="0">
                <a:solidFill>
                  <a:schemeClr val="tx1"/>
                </a:solidFill>
              </a:rPr>
              <a:t>를 통한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편리한 커뮤니케이션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환경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F37BF-2D6D-3159-26B1-3FD420D0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29" y="1529861"/>
            <a:ext cx="5983781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488</TotalTime>
  <Words>383</Words>
  <Application>Microsoft Office PowerPoint</Application>
  <PresentationFormat>화면 슬라이드 쇼(16:9)</PresentationFormat>
  <Paragraphs>93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Wingdings 3</vt:lpstr>
      <vt:lpstr>Arial</vt:lpstr>
      <vt:lpstr>Century Gothic</vt:lpstr>
      <vt:lpstr>슬라이스</vt:lpstr>
      <vt:lpstr>Ci/cd stream 프로젝트</vt:lpstr>
      <vt:lpstr>index</vt:lpstr>
      <vt:lpstr>프로젝트 수행 계기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86</cp:revision>
  <dcterms:modified xsi:type="dcterms:W3CDTF">2023-08-24T12:05:31Z</dcterms:modified>
</cp:coreProperties>
</file>