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000750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SONAR x </a:t>
            </a:r>
            <a:r>
              <a:rPr lang="en-US" altLang="ko" dirty="0" err="1"/>
              <a:t>jENKINS</a:t>
            </a:r>
            <a:r>
              <a:rPr lang="en-US" altLang="ko" dirty="0"/>
              <a:t> </a:t>
            </a:r>
            <a:r>
              <a:rPr lang="ko" dirty="0"/>
              <a:t>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22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프로젝트 개요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프로젝트 목표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프로젝트 수행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수행 계획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수행 일정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수행 결과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결과 데모 시연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보완점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21" y="198966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313" y="3186119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236" y="612695"/>
            <a:ext cx="1967279" cy="1107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99" y="776576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138" y="4109464"/>
            <a:ext cx="1023600" cy="76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8800"/>
            <a:ext cx="8604367" cy="3020608"/>
          </a:xfrm>
        </p:spPr>
        <p:txBody>
          <a:bodyPr/>
          <a:lstStyle/>
          <a:p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프로젝트명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Sonar X Jenkins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프로젝트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프로젝트 기간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2023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8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15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일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~ 2023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년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28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일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프로젝트 주안점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SonarQube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Jenkins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를 통한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코드 분석 및 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이메일 결과 알림 기능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Docker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서버를 통한 코드 분석 결과 배포 기능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81" y="64640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566" y="1849876"/>
            <a:ext cx="8222100" cy="2710200"/>
          </a:xfrm>
        </p:spPr>
        <p:txBody>
          <a:bodyPr/>
          <a:lstStyle/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SonarQube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를 활용해 개발팀의 편리한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코드 분석 환경 만들기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짧은 기간 동안의 반복적이고 지속적인 코드 분석 요구에 대처하기 위한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Jenkins flask-CI/CD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파이프라인 구축하기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알림 대상자들에게 신속한 이메일 알람을 통해 코드 분석이 완료되었다는 정보를 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신속하게 전달하기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분석 결과를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Docker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등을 통해 배포함으로써 많은 타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사용자들의 열람을 유도하기</a:t>
            </a: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522" y="1506425"/>
            <a:ext cx="2979081" cy="2703760"/>
          </a:xfrm>
        </p:spPr>
        <p:txBody>
          <a:bodyPr/>
          <a:lstStyle/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Jenkins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서버를 구축하여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기반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flask CI/CD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파이프라인 서비스 구성</a:t>
            </a:r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NFS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Jenkins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서버와 연결하여 유사시 파일 공유를 수행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Docker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서버 활용을 병행하여 고급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CI/CD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파이프라인 구축하기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963FF-B009-4E27-02C0-B95C6007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586446"/>
            <a:ext cx="4875191" cy="25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00" y="1881725"/>
            <a:ext cx="8222100" cy="767700"/>
          </a:xfrm>
        </p:spPr>
        <p:txBody>
          <a:bodyPr/>
          <a:lstStyle/>
          <a:p>
            <a:r>
              <a:rPr lang="en-US" altLang="ko-KR" dirty="0"/>
              <a:t>Sonar X Jenkins </a:t>
            </a:r>
            <a:r>
              <a:rPr lang="ko-KR" altLang="en-US" dirty="0"/>
              <a:t>프로젝트 </a:t>
            </a:r>
            <a:br>
              <a:rPr lang="en-US" altLang="ko-KR" dirty="0"/>
            </a:br>
            <a:r>
              <a:rPr lang="ko-KR" altLang="en-US" dirty="0"/>
              <a:t>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180</Words>
  <Application>Microsoft Office PowerPoint</Application>
  <PresentationFormat>화면 슬라이드 쇼(16:9)</PresentationFormat>
  <Paragraphs>41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Wingdings 3</vt:lpstr>
      <vt:lpstr>Arial</vt:lpstr>
      <vt:lpstr>Century Gothic</vt:lpstr>
      <vt:lpstr>슬라이스</vt:lpstr>
      <vt:lpstr>SONAR x jENKINS 프로젝트</vt:lpstr>
      <vt:lpstr>index</vt:lpstr>
      <vt:lpstr>프로젝트 개요</vt:lpstr>
      <vt:lpstr>프로젝트 목표</vt:lpstr>
      <vt:lpstr>프로젝트 수행</vt:lpstr>
      <vt:lpstr>결과 데모 시연</vt:lpstr>
      <vt:lpstr>보완점</vt:lpstr>
      <vt:lpstr>Sonar X Jenkins 프로젝트 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7</cp:revision>
  <dcterms:modified xsi:type="dcterms:W3CDTF">2023-08-20T05:12:48Z</dcterms:modified>
</cp:coreProperties>
</file>