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Wingdings 3" panose="05040102010807070707" pitchFamily="18" charset="2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3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CICD 파이프라인 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2023년 08월 </a:t>
            </a:r>
            <a:r>
              <a:rPr lang="en-US" altLang="ko" dirty="0"/>
              <a:t>25</a:t>
            </a:r>
            <a:r>
              <a:rPr lang="ko" dirty="0"/>
              <a:t>일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개요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목표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수행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수행 계획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수행 일정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수행 결과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결과 데모 시연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보완점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</Words>
  <Application>Microsoft Office PowerPoint</Application>
  <PresentationFormat>화면 슬라이드 쇼(16:9)</PresentationFormat>
  <Paragraphs>11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Wingdings 3</vt:lpstr>
      <vt:lpstr>Arial</vt:lpstr>
      <vt:lpstr>Century Gothic</vt:lpstr>
      <vt:lpstr>슬라이스</vt:lpstr>
      <vt:lpstr>CICD 파이프라인 프로젝트</vt:lpstr>
      <vt:lpstr>목차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2</cp:revision>
  <dcterms:modified xsi:type="dcterms:W3CDTF">2023-08-19T15:34:49Z</dcterms:modified>
</cp:coreProperties>
</file>