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5" r:id="rId9"/>
    <p:sldId id="266" r:id="rId10"/>
    <p:sldId id="262" r:id="rId11"/>
    <p:sldId id="264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000750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SONAR x </a:t>
            </a:r>
            <a:r>
              <a:rPr lang="en-US" altLang="ko" dirty="0" err="1"/>
              <a:t>jENKINS</a:t>
            </a:r>
            <a:r>
              <a:rPr lang="en-US" altLang="ko" dirty="0"/>
              <a:t> </a:t>
            </a:r>
            <a:r>
              <a:rPr lang="ko" dirty="0"/>
              <a:t>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00" y="2536752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Sonar X Jenkins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개요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목표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수행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계획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일정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결과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결과 데모 시연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보완점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1" y="198966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13" y="3186119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236" y="612695"/>
            <a:ext cx="1967279" cy="1107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99" y="776576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38" y="4109464"/>
            <a:ext cx="1023600" cy="76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8800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프로젝트명 </a:t>
            </a:r>
            <a:r>
              <a:rPr lang="en-US" altLang="ko-KR" dirty="0">
                <a:solidFill>
                  <a:schemeClr val="tx1"/>
                </a:solidFill>
              </a:rPr>
              <a:t>: Sonar X Jenkins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기간 </a:t>
            </a:r>
            <a:r>
              <a:rPr lang="en-US" altLang="ko-KR" dirty="0">
                <a:solidFill>
                  <a:schemeClr val="tx1"/>
                </a:solidFill>
              </a:rPr>
              <a:t>: 2023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2023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주안점 </a:t>
            </a:r>
            <a:r>
              <a:rPr lang="en-US" altLang="ko-KR" dirty="0">
                <a:solidFill>
                  <a:schemeClr val="tx1"/>
                </a:solidFill>
              </a:rPr>
              <a:t>: SonarQube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Jenkins</a:t>
            </a:r>
            <a:r>
              <a:rPr lang="ko-KR" altLang="en-US" dirty="0">
                <a:solidFill>
                  <a:schemeClr val="tx1"/>
                </a:solidFill>
              </a:rPr>
              <a:t>를 통한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 분석 및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 이메일 결과 알림 기능</a:t>
            </a:r>
            <a:r>
              <a:rPr lang="en-US" altLang="ko-KR" dirty="0">
                <a:solidFill>
                  <a:schemeClr val="tx1"/>
                </a:solidFill>
              </a:rPr>
              <a:t>, Docker </a:t>
            </a:r>
            <a:r>
              <a:rPr lang="ko-KR" altLang="en-US" dirty="0">
                <a:solidFill>
                  <a:schemeClr val="tx1"/>
                </a:solidFill>
              </a:rPr>
              <a:t>서버를 통한 코드 분석 결과 배포 기능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1" y="64640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566" y="1849876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분석 환경 만들기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짧은 기간 동안의 반복적이고 지속적인 코드 분석 요구에 대처하기 위한 </a:t>
            </a:r>
            <a:r>
              <a:rPr lang="en-US" altLang="ko-KR" dirty="0">
                <a:solidFill>
                  <a:schemeClr val="tx1"/>
                </a:solidFill>
              </a:rPr>
              <a:t>Jenkins flask-CI/CD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알림 대상자들에게 신속한 이메일 알람을 통해 코드 분석이 완료되었다는 정보를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신속하게 전달하기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분석 결과를 </a:t>
            </a:r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등을 통해 배포함으로써 많은 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사용자들의 열람을 유도하기</a:t>
            </a: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7A6CF-7C03-01EB-AD8F-9196B3CD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BA259-9DA4-A45F-D58C-1A39BC8AB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522" y="1506425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서버를 구축하여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기반 </a:t>
            </a:r>
            <a:r>
              <a:rPr lang="en-US" altLang="ko-KR" dirty="0">
                <a:solidFill>
                  <a:schemeClr val="tx1"/>
                </a:solidFill>
              </a:rPr>
              <a:t>flask CI/CD </a:t>
            </a:r>
            <a:r>
              <a:rPr lang="ko-KR" altLang="en-US" dirty="0">
                <a:solidFill>
                  <a:schemeClr val="tx1"/>
                </a:solidFill>
              </a:rPr>
              <a:t>파이프라인 서비스 구성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NFS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서버와 연결하여 유사시 파일 공유를 수행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서버 활용을 병행하여 고급 </a:t>
            </a:r>
            <a:r>
              <a:rPr lang="en-US" altLang="ko-KR" dirty="0">
                <a:solidFill>
                  <a:schemeClr val="tx1"/>
                </a:solidFill>
              </a:rPr>
              <a:t>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963FF-B009-4E27-02C0-B95C6007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586446"/>
            <a:ext cx="4875191" cy="25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5622-D5B3-8915-67BB-8E2DDF39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9CA9C-DBC8-D1D7-3A7C-FC3BFEEC5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5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1F427-66E0-C113-A952-CA2C169C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D8745-B44C-D064-5238-9DD0E220B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08122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190</Words>
  <Application>Microsoft Office PowerPoint</Application>
  <PresentationFormat>화면 슬라이드 쇼(16:9)</PresentationFormat>
  <Paragraphs>42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Wingdings 3</vt:lpstr>
      <vt:lpstr>Arial</vt:lpstr>
      <vt:lpstr>Century Gothic</vt:lpstr>
      <vt:lpstr>슬라이스</vt:lpstr>
      <vt:lpstr>SONAR x jENKINS 프로젝트</vt:lpstr>
      <vt:lpstr>index</vt:lpstr>
      <vt:lpstr>프로젝트 개요</vt:lpstr>
      <vt:lpstr>프로젝트 목표</vt:lpstr>
      <vt:lpstr>프로젝트 수행</vt:lpstr>
      <vt:lpstr>프로젝트 수행</vt:lpstr>
      <vt:lpstr>결과 데모 시연</vt:lpstr>
      <vt:lpstr>PowerPoint 프레젠테이션</vt:lpstr>
      <vt:lpstr>PowerPoint 프레젠테이션</vt:lpstr>
      <vt:lpstr>보완점</vt:lpstr>
      <vt:lpstr>        Sonar X Jenkins 프로젝트 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10</cp:revision>
  <dcterms:modified xsi:type="dcterms:W3CDTF">2023-08-21T11:53:25Z</dcterms:modified>
</cp:coreProperties>
</file>