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66" y="1849876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963FF-B009-4E27-02C0-B95C600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586446"/>
            <a:ext cx="4875191" cy="25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00" y="1881725"/>
            <a:ext cx="8222100" cy="767700"/>
          </a:xfrm>
        </p:spPr>
        <p:txBody>
          <a:bodyPr/>
          <a:lstStyle/>
          <a:p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180</Words>
  <Application>Microsoft Office PowerPoint</Application>
  <PresentationFormat>화면 슬라이드 쇼(16:9)</PresentationFormat>
  <Paragraphs>41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슬라이스</vt:lpstr>
      <vt:lpstr>SONAR x jENKINS 프로젝트</vt:lpstr>
      <vt:lpstr>index</vt:lpstr>
      <vt:lpstr>프로젝트 개요</vt:lpstr>
      <vt:lpstr>프로젝트 목표</vt:lpstr>
      <vt:lpstr>프로젝트 수행</vt:lpstr>
      <vt:lpstr>결과 데모 시연</vt:lpstr>
      <vt:lpstr>보완점</vt:lpstr>
      <vt:lpstr>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8</cp:revision>
  <dcterms:modified xsi:type="dcterms:W3CDTF">2023-08-20T05:27:22Z</dcterms:modified>
</cp:coreProperties>
</file>