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58" r:id="rId7"/>
    <p:sldId id="263" r:id="rId8"/>
    <p:sldId id="265" r:id="rId9"/>
    <p:sldId id="271" r:id="rId10"/>
    <p:sldId id="272" r:id="rId11"/>
    <p:sldId id="262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AA54C-82A0-4586-8641-93C3D9C01F0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75692EC-9623-4C33-863C-1A41B2B0A6F0}">
      <dgm:prSet phldrT="[텍스트]" custT="1"/>
      <dgm:spPr/>
      <dgm:t>
        <a:bodyPr/>
        <a:lstStyle/>
        <a:p>
          <a:pPr algn="ctr" latinLnBrk="1"/>
          <a:r>
            <a:rPr lang="ko-KR" altLang="en-US" sz="2400" b="0" i="0" dirty="0" smtClean="0"/>
            <a:t>피부 경질화</a:t>
          </a:r>
          <a:endParaRPr lang="ko-KR" altLang="en-US" sz="2400" dirty="0"/>
        </a:p>
      </dgm:t>
    </dgm:pt>
    <dgm:pt modelId="{46D4085E-1962-4767-A3FF-E1C63E75ECC2}" type="parTrans" cxnId="{80604E6A-03AB-4BDF-9166-87E5FC1AF9EB}">
      <dgm:prSet/>
      <dgm:spPr/>
      <dgm:t>
        <a:bodyPr/>
        <a:lstStyle/>
        <a:p>
          <a:pPr latinLnBrk="1"/>
          <a:endParaRPr lang="ko-KR" altLang="en-US"/>
        </a:p>
      </dgm:t>
    </dgm:pt>
    <dgm:pt modelId="{03536E33-9D5B-4AEB-B249-E0409F2F7535}" type="sibTrans" cxnId="{80604E6A-03AB-4BDF-9166-87E5FC1AF9EB}">
      <dgm:prSet/>
      <dgm:spPr/>
      <dgm:t>
        <a:bodyPr/>
        <a:lstStyle/>
        <a:p>
          <a:pPr latinLnBrk="1"/>
          <a:endParaRPr lang="ko-KR" altLang="en-US"/>
        </a:p>
      </dgm:t>
    </dgm:pt>
    <dgm:pt modelId="{7F3941ED-40DC-4C36-87A5-C08975F80AB2}">
      <dgm:prSet phldrT="[텍스트]" custT="1"/>
      <dgm:spPr/>
      <dgm:t>
        <a:bodyPr/>
        <a:lstStyle/>
        <a:p>
          <a:pPr algn="ctr" latinLnBrk="1"/>
          <a:r>
            <a:rPr lang="en-US" altLang="ko-KR" sz="2400" b="0" i="0" dirty="0" smtClean="0"/>
            <a:t>3</a:t>
          </a:r>
          <a:r>
            <a:rPr lang="ko-KR" altLang="en-US" sz="2400" b="0" i="0" dirty="0" smtClean="0"/>
            <a:t>대 </a:t>
          </a:r>
          <a:r>
            <a:rPr lang="en-US" altLang="ko-KR" sz="2400" b="0" i="0" dirty="0" smtClean="0"/>
            <a:t>300 </a:t>
          </a:r>
          <a:endParaRPr lang="ko-KR" altLang="en-US" sz="2400" dirty="0"/>
        </a:p>
      </dgm:t>
    </dgm:pt>
    <dgm:pt modelId="{CBD9E47C-D4FD-4669-BBEA-5B3A6F240CDD}" type="parTrans" cxnId="{5990572F-8804-4346-A12A-504A36322CF1}">
      <dgm:prSet/>
      <dgm:spPr/>
      <dgm:t>
        <a:bodyPr/>
        <a:lstStyle/>
        <a:p>
          <a:pPr latinLnBrk="1"/>
          <a:endParaRPr lang="ko-KR" altLang="en-US"/>
        </a:p>
      </dgm:t>
    </dgm:pt>
    <dgm:pt modelId="{5EF7AE80-0D53-4E83-8783-ACF3C614B154}" type="sibTrans" cxnId="{5990572F-8804-4346-A12A-504A36322CF1}">
      <dgm:prSet/>
      <dgm:spPr/>
      <dgm:t>
        <a:bodyPr/>
        <a:lstStyle/>
        <a:p>
          <a:pPr latinLnBrk="1"/>
          <a:endParaRPr lang="ko-KR" altLang="en-US"/>
        </a:p>
      </dgm:t>
    </dgm:pt>
    <dgm:pt modelId="{46EA030D-01E5-4DC6-9B7C-4EE5687082A7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28A3270-0686-4CC8-AAE2-FE5C4B7564C8}" type="parTrans" cxnId="{7058DF58-5137-4191-9895-030CCA263BB5}">
      <dgm:prSet/>
      <dgm:spPr/>
      <dgm:t>
        <a:bodyPr/>
        <a:lstStyle/>
        <a:p>
          <a:pPr latinLnBrk="1"/>
          <a:endParaRPr lang="ko-KR" altLang="en-US"/>
        </a:p>
      </dgm:t>
    </dgm:pt>
    <dgm:pt modelId="{2829F171-6C14-4759-800B-1A50C7E574A0}" type="sibTrans" cxnId="{7058DF58-5137-4191-9895-030CCA263BB5}">
      <dgm:prSet/>
      <dgm:spPr/>
      <dgm:t>
        <a:bodyPr/>
        <a:lstStyle/>
        <a:p>
          <a:pPr latinLnBrk="1"/>
          <a:endParaRPr lang="ko-KR" altLang="en-US"/>
        </a:p>
      </dgm:t>
    </dgm:pt>
    <dgm:pt modelId="{FE5D9A4C-21B3-4264-86EB-76A5DDF765C5}" type="pres">
      <dgm:prSet presAssocID="{F7CAA54C-82A0-4586-8641-93C3D9C01F0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1914F5-D510-4E30-AFCA-3855F9FC46E3}" type="pres">
      <dgm:prSet presAssocID="{A75692EC-9623-4C33-863C-1A41B2B0A6F0}" presName="composite" presStyleCnt="0"/>
      <dgm:spPr/>
    </dgm:pt>
    <dgm:pt modelId="{8A3BD565-54CE-4052-9CDE-BCE942B2570F}" type="pres">
      <dgm:prSet presAssocID="{A75692EC-9623-4C33-863C-1A41B2B0A6F0}" presName="LShape" presStyleLbl="alignNode1" presStyleIdx="0" presStyleCnt="5"/>
      <dgm:spPr/>
    </dgm:pt>
    <dgm:pt modelId="{657AEE89-817C-4FC1-904A-F85790549252}" type="pres">
      <dgm:prSet presAssocID="{A75692EC-9623-4C33-863C-1A41B2B0A6F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8B821F-9C25-483B-8356-2CCC35627EC0}" type="pres">
      <dgm:prSet presAssocID="{A75692EC-9623-4C33-863C-1A41B2B0A6F0}" presName="Triangle" presStyleLbl="alignNode1" presStyleIdx="1" presStyleCnt="5"/>
      <dgm:spPr/>
    </dgm:pt>
    <dgm:pt modelId="{DE80BA4F-7364-450E-852E-F7A68724118D}" type="pres">
      <dgm:prSet presAssocID="{03536E33-9D5B-4AEB-B249-E0409F2F7535}" presName="sibTrans" presStyleCnt="0"/>
      <dgm:spPr/>
    </dgm:pt>
    <dgm:pt modelId="{8E08F20F-6D43-4143-9A25-27397B192D8B}" type="pres">
      <dgm:prSet presAssocID="{03536E33-9D5B-4AEB-B249-E0409F2F7535}" presName="space" presStyleCnt="0"/>
      <dgm:spPr/>
    </dgm:pt>
    <dgm:pt modelId="{2549FA76-51A3-4737-99A0-F70DE3CEA018}" type="pres">
      <dgm:prSet presAssocID="{7F3941ED-40DC-4C36-87A5-C08975F80AB2}" presName="composite" presStyleCnt="0"/>
      <dgm:spPr/>
    </dgm:pt>
    <dgm:pt modelId="{070A15C6-77A9-41EE-83C2-0660D63139AF}" type="pres">
      <dgm:prSet presAssocID="{7F3941ED-40DC-4C36-87A5-C08975F80AB2}" presName="LShape" presStyleLbl="alignNode1" presStyleIdx="2" presStyleCnt="5"/>
      <dgm:spPr/>
    </dgm:pt>
    <dgm:pt modelId="{F611C5CB-350D-4C8E-8DB3-63F9A23F0800}" type="pres">
      <dgm:prSet presAssocID="{7F3941ED-40DC-4C36-87A5-C08975F80AB2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89E3C-2448-4381-AAE0-C5BD82705399}" type="pres">
      <dgm:prSet presAssocID="{7F3941ED-40DC-4C36-87A5-C08975F80AB2}" presName="Triangle" presStyleLbl="alignNode1" presStyleIdx="3" presStyleCnt="5"/>
      <dgm:spPr/>
    </dgm:pt>
    <dgm:pt modelId="{05AB20BE-694B-4BA2-94D8-867FEB9A2EDB}" type="pres">
      <dgm:prSet presAssocID="{5EF7AE80-0D53-4E83-8783-ACF3C614B154}" presName="sibTrans" presStyleCnt="0"/>
      <dgm:spPr/>
    </dgm:pt>
    <dgm:pt modelId="{CE625F01-FE06-4029-9B34-B65F0C517629}" type="pres">
      <dgm:prSet presAssocID="{5EF7AE80-0D53-4E83-8783-ACF3C614B154}" presName="space" presStyleCnt="0"/>
      <dgm:spPr/>
    </dgm:pt>
    <dgm:pt modelId="{E71622A4-B6DB-40A6-934B-61E33373C026}" type="pres">
      <dgm:prSet presAssocID="{46EA030D-01E5-4DC6-9B7C-4EE5687082A7}" presName="composite" presStyleCnt="0"/>
      <dgm:spPr/>
    </dgm:pt>
    <dgm:pt modelId="{C3972332-8CEB-407B-809F-5C9C83789D58}" type="pres">
      <dgm:prSet presAssocID="{46EA030D-01E5-4DC6-9B7C-4EE5687082A7}" presName="LShape" presStyleLbl="alignNode1" presStyleIdx="4" presStyleCnt="5"/>
      <dgm:spPr/>
    </dgm:pt>
    <dgm:pt modelId="{6E1201BD-85AA-498A-86A0-538AACC0BC87}" type="pres">
      <dgm:prSet presAssocID="{46EA030D-01E5-4DC6-9B7C-4EE5687082A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B81C75-D9C3-4C16-B90B-927339B4035F}" type="presOf" srcId="{7F3941ED-40DC-4C36-87A5-C08975F80AB2}" destId="{F611C5CB-350D-4C8E-8DB3-63F9A23F0800}" srcOrd="0" destOrd="0" presId="urn:microsoft.com/office/officeart/2009/3/layout/StepUpProcess"/>
    <dgm:cxn modelId="{7058DF58-5137-4191-9895-030CCA263BB5}" srcId="{F7CAA54C-82A0-4586-8641-93C3D9C01F0C}" destId="{46EA030D-01E5-4DC6-9B7C-4EE5687082A7}" srcOrd="2" destOrd="0" parTransId="{328A3270-0686-4CC8-AAE2-FE5C4B7564C8}" sibTransId="{2829F171-6C14-4759-800B-1A50C7E574A0}"/>
    <dgm:cxn modelId="{1A0C7AA8-5EDD-454B-AC64-55758ECF3A7C}" type="presOf" srcId="{F7CAA54C-82A0-4586-8641-93C3D9C01F0C}" destId="{FE5D9A4C-21B3-4264-86EB-76A5DDF765C5}" srcOrd="0" destOrd="0" presId="urn:microsoft.com/office/officeart/2009/3/layout/StepUpProcess"/>
    <dgm:cxn modelId="{DB50FD4F-45A6-4DA0-A2F3-D46EC93C69D9}" type="presOf" srcId="{A75692EC-9623-4C33-863C-1A41B2B0A6F0}" destId="{657AEE89-817C-4FC1-904A-F85790549252}" srcOrd="0" destOrd="0" presId="urn:microsoft.com/office/officeart/2009/3/layout/StepUpProcess"/>
    <dgm:cxn modelId="{5990572F-8804-4346-A12A-504A36322CF1}" srcId="{F7CAA54C-82A0-4586-8641-93C3D9C01F0C}" destId="{7F3941ED-40DC-4C36-87A5-C08975F80AB2}" srcOrd="1" destOrd="0" parTransId="{CBD9E47C-D4FD-4669-BBEA-5B3A6F240CDD}" sibTransId="{5EF7AE80-0D53-4E83-8783-ACF3C614B154}"/>
    <dgm:cxn modelId="{88B40C02-0D62-4A18-9A43-2440DD1449D0}" type="presOf" srcId="{46EA030D-01E5-4DC6-9B7C-4EE5687082A7}" destId="{6E1201BD-85AA-498A-86A0-538AACC0BC87}" srcOrd="0" destOrd="0" presId="urn:microsoft.com/office/officeart/2009/3/layout/StepUpProcess"/>
    <dgm:cxn modelId="{80604E6A-03AB-4BDF-9166-87E5FC1AF9EB}" srcId="{F7CAA54C-82A0-4586-8641-93C3D9C01F0C}" destId="{A75692EC-9623-4C33-863C-1A41B2B0A6F0}" srcOrd="0" destOrd="0" parTransId="{46D4085E-1962-4767-A3FF-E1C63E75ECC2}" sibTransId="{03536E33-9D5B-4AEB-B249-E0409F2F7535}"/>
    <dgm:cxn modelId="{33257463-FC95-44C4-A254-072D85C8FDBB}" type="presParOf" srcId="{FE5D9A4C-21B3-4264-86EB-76A5DDF765C5}" destId="{521914F5-D510-4E30-AFCA-3855F9FC46E3}" srcOrd="0" destOrd="0" presId="urn:microsoft.com/office/officeart/2009/3/layout/StepUpProcess"/>
    <dgm:cxn modelId="{541B19D7-7740-42E2-AA00-D1ECEAED11CA}" type="presParOf" srcId="{521914F5-D510-4E30-AFCA-3855F9FC46E3}" destId="{8A3BD565-54CE-4052-9CDE-BCE942B2570F}" srcOrd="0" destOrd="0" presId="urn:microsoft.com/office/officeart/2009/3/layout/StepUpProcess"/>
    <dgm:cxn modelId="{22EA8812-64C7-4F13-8B04-8EA20108651F}" type="presParOf" srcId="{521914F5-D510-4E30-AFCA-3855F9FC46E3}" destId="{657AEE89-817C-4FC1-904A-F85790549252}" srcOrd="1" destOrd="0" presId="urn:microsoft.com/office/officeart/2009/3/layout/StepUpProcess"/>
    <dgm:cxn modelId="{277265C4-16A3-4CDC-AFD2-13D3042EF17E}" type="presParOf" srcId="{521914F5-D510-4E30-AFCA-3855F9FC46E3}" destId="{D68B821F-9C25-483B-8356-2CCC35627EC0}" srcOrd="2" destOrd="0" presId="urn:microsoft.com/office/officeart/2009/3/layout/StepUpProcess"/>
    <dgm:cxn modelId="{4F5ACCF2-CB3C-4FBC-82D4-BBA1D2714E99}" type="presParOf" srcId="{FE5D9A4C-21B3-4264-86EB-76A5DDF765C5}" destId="{DE80BA4F-7364-450E-852E-F7A68724118D}" srcOrd="1" destOrd="0" presId="urn:microsoft.com/office/officeart/2009/3/layout/StepUpProcess"/>
    <dgm:cxn modelId="{7D329050-F952-499E-8FAE-9117F026D9AE}" type="presParOf" srcId="{DE80BA4F-7364-450E-852E-F7A68724118D}" destId="{8E08F20F-6D43-4143-9A25-27397B192D8B}" srcOrd="0" destOrd="0" presId="urn:microsoft.com/office/officeart/2009/3/layout/StepUpProcess"/>
    <dgm:cxn modelId="{0CEC36C9-F7BF-48F9-8C10-C839187FBDBB}" type="presParOf" srcId="{FE5D9A4C-21B3-4264-86EB-76A5DDF765C5}" destId="{2549FA76-51A3-4737-99A0-F70DE3CEA018}" srcOrd="2" destOrd="0" presId="urn:microsoft.com/office/officeart/2009/3/layout/StepUpProcess"/>
    <dgm:cxn modelId="{0984AD19-EEDF-4822-8C50-1BAE8C6CA84B}" type="presParOf" srcId="{2549FA76-51A3-4737-99A0-F70DE3CEA018}" destId="{070A15C6-77A9-41EE-83C2-0660D63139AF}" srcOrd="0" destOrd="0" presId="urn:microsoft.com/office/officeart/2009/3/layout/StepUpProcess"/>
    <dgm:cxn modelId="{A36817C6-558F-46DD-902D-22EEB4916C91}" type="presParOf" srcId="{2549FA76-51A3-4737-99A0-F70DE3CEA018}" destId="{F611C5CB-350D-4C8E-8DB3-63F9A23F0800}" srcOrd="1" destOrd="0" presId="urn:microsoft.com/office/officeart/2009/3/layout/StepUpProcess"/>
    <dgm:cxn modelId="{B7560C7F-A038-4890-95DC-7596F41C2314}" type="presParOf" srcId="{2549FA76-51A3-4737-99A0-F70DE3CEA018}" destId="{4B589E3C-2448-4381-AAE0-C5BD82705399}" srcOrd="2" destOrd="0" presId="urn:microsoft.com/office/officeart/2009/3/layout/StepUpProcess"/>
    <dgm:cxn modelId="{A1202581-E441-483F-A898-DD2F17431B0E}" type="presParOf" srcId="{FE5D9A4C-21B3-4264-86EB-76A5DDF765C5}" destId="{05AB20BE-694B-4BA2-94D8-867FEB9A2EDB}" srcOrd="3" destOrd="0" presId="urn:microsoft.com/office/officeart/2009/3/layout/StepUpProcess"/>
    <dgm:cxn modelId="{94C98B97-6BAD-4A8D-8618-564C7E589217}" type="presParOf" srcId="{05AB20BE-694B-4BA2-94D8-867FEB9A2EDB}" destId="{CE625F01-FE06-4029-9B34-B65F0C517629}" srcOrd="0" destOrd="0" presId="urn:microsoft.com/office/officeart/2009/3/layout/StepUpProcess"/>
    <dgm:cxn modelId="{5E72A1E7-2F53-49F4-A878-60D518FA6F55}" type="presParOf" srcId="{FE5D9A4C-21B3-4264-86EB-76A5DDF765C5}" destId="{E71622A4-B6DB-40A6-934B-61E33373C026}" srcOrd="4" destOrd="0" presId="urn:microsoft.com/office/officeart/2009/3/layout/StepUpProcess"/>
    <dgm:cxn modelId="{53C521D8-DA4D-47EF-AF20-77642745C538}" type="presParOf" srcId="{E71622A4-B6DB-40A6-934B-61E33373C026}" destId="{C3972332-8CEB-407B-809F-5C9C83789D58}" srcOrd="0" destOrd="0" presId="urn:microsoft.com/office/officeart/2009/3/layout/StepUpProcess"/>
    <dgm:cxn modelId="{DE1742EA-DA30-42A7-8F53-D2FC0F9E5A8D}" type="presParOf" srcId="{E71622A4-B6DB-40A6-934B-61E33373C026}" destId="{6E1201BD-85AA-498A-86A0-538AACC0BC8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FCE67-5286-443C-953E-E1436566703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D4E9A96-640D-44B8-AB2A-6B53BF509F8F}">
      <dgm:prSet phldrT="[텍스트]" custT="1"/>
      <dgm:spPr/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1400" dirty="0" err="1" smtClean="0">
              <a:latin typeface="+mn-lt"/>
            </a:rPr>
            <a:t>챕터</a:t>
          </a:r>
          <a:r>
            <a:rPr lang="ko-KR" altLang="en-US" sz="1400" dirty="0" smtClean="0">
              <a:latin typeface="+mn-lt"/>
            </a:rPr>
            <a:t> </a:t>
          </a:r>
          <a:r>
            <a:rPr lang="en-US" altLang="ko-KR" sz="1400" dirty="0" smtClean="0">
              <a:latin typeface="+mn-lt"/>
            </a:rPr>
            <a:t>1 </a:t>
          </a:r>
        </a:p>
        <a:p>
          <a:pPr algn="ctr" latinLnBrk="1">
            <a:lnSpc>
              <a:spcPct val="100000"/>
            </a:lnSpc>
          </a:pPr>
          <a:r>
            <a:rPr lang="ko-KR" altLang="en-US" sz="1400" dirty="0" smtClean="0">
              <a:latin typeface="+mn-lt"/>
            </a:rPr>
            <a:t>전화국 거점화</a:t>
          </a:r>
          <a:endParaRPr lang="ko-KR" altLang="en-US" sz="1400" dirty="0">
            <a:latin typeface="+mn-lt"/>
          </a:endParaRPr>
        </a:p>
      </dgm:t>
    </dgm:pt>
    <dgm:pt modelId="{7FEC5461-4AA6-4110-B8E8-CFC624E139B7}" type="parTrans" cxnId="{89EE38E8-77DB-4BA7-B2ED-00023B4F482E}">
      <dgm:prSet/>
      <dgm:spPr/>
      <dgm:t>
        <a:bodyPr/>
        <a:lstStyle/>
        <a:p>
          <a:pPr latinLnBrk="1"/>
          <a:endParaRPr lang="ko-KR" altLang="en-US"/>
        </a:p>
      </dgm:t>
    </dgm:pt>
    <dgm:pt modelId="{1F55ECA5-C4FC-4C9F-BDD8-275E9A39062C}" type="sibTrans" cxnId="{89EE38E8-77DB-4BA7-B2ED-00023B4F482E}">
      <dgm:prSet/>
      <dgm:spPr/>
      <dgm:t>
        <a:bodyPr/>
        <a:lstStyle/>
        <a:p>
          <a:pPr latinLnBrk="1"/>
          <a:endParaRPr lang="ko-KR" altLang="en-US"/>
        </a:p>
      </dgm:t>
    </dgm:pt>
    <dgm:pt modelId="{B67872AB-BE90-4B0C-8699-78E3A336E151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기본 게임 내용을 유저에게 설명함</a:t>
          </a:r>
          <a:endParaRPr lang="ko-KR" altLang="en-US" sz="1400" dirty="0"/>
        </a:p>
      </dgm:t>
    </dgm:pt>
    <dgm:pt modelId="{B3372823-A5BB-420E-8F5E-A793CD7D1108}" type="parTrans" cxnId="{259FC153-9A63-49CE-A3F1-C7E9BFF152B1}">
      <dgm:prSet/>
      <dgm:spPr/>
      <dgm:t>
        <a:bodyPr/>
        <a:lstStyle/>
        <a:p>
          <a:pPr latinLnBrk="1"/>
          <a:endParaRPr lang="ko-KR" altLang="en-US"/>
        </a:p>
      </dgm:t>
    </dgm:pt>
    <dgm:pt modelId="{538A626E-6CA4-4CDE-9687-25D98B51151D}" type="sibTrans" cxnId="{259FC153-9A63-49CE-A3F1-C7E9BFF152B1}">
      <dgm:prSet/>
      <dgm:spPr/>
      <dgm:t>
        <a:bodyPr/>
        <a:lstStyle/>
        <a:p>
          <a:pPr latinLnBrk="1"/>
          <a:endParaRPr lang="ko-KR" altLang="en-US"/>
        </a:p>
      </dgm:t>
    </dgm:pt>
    <dgm:pt modelId="{A29280F3-36B4-40B1-B100-4BA58E571F0C}">
      <dgm:prSet phldrT="[텍스트]" custT="1"/>
      <dgm:spPr/>
      <dgm:t>
        <a:bodyPr/>
        <a:lstStyle/>
        <a:p>
          <a:pPr algn="ctr" latinLnBrk="1"/>
          <a:r>
            <a:rPr lang="ko-KR" altLang="en-US" sz="1400" dirty="0" err="1" smtClean="0">
              <a:latin typeface="+mn-lt"/>
            </a:rPr>
            <a:t>챕터</a:t>
          </a:r>
          <a:r>
            <a:rPr lang="ko-KR" altLang="en-US" sz="1400" dirty="0" smtClean="0">
              <a:latin typeface="+mn-lt"/>
            </a:rPr>
            <a:t> </a:t>
          </a:r>
          <a:r>
            <a:rPr lang="en-US" altLang="ko-KR" sz="1400" dirty="0" smtClean="0">
              <a:latin typeface="+mn-lt"/>
            </a:rPr>
            <a:t>2 </a:t>
          </a:r>
        </a:p>
        <a:p>
          <a:pPr algn="ctr" latinLnBrk="1"/>
          <a:r>
            <a:rPr lang="ko-KR" altLang="en-US" sz="1400" dirty="0" err="1" smtClean="0">
              <a:latin typeface="+mn-lt"/>
            </a:rPr>
            <a:t>마트</a:t>
          </a:r>
          <a:r>
            <a:rPr lang="en-US" altLang="ko-KR" sz="1400" dirty="0" smtClean="0">
              <a:latin typeface="+mn-lt"/>
            </a:rPr>
            <a:t>, </a:t>
          </a:r>
          <a:r>
            <a:rPr lang="ko-KR" altLang="en-US" sz="1400" dirty="0" smtClean="0">
              <a:latin typeface="+mn-lt"/>
            </a:rPr>
            <a:t>병원 거점화</a:t>
          </a:r>
          <a:endParaRPr lang="ko-KR" altLang="en-US" sz="1400" dirty="0"/>
        </a:p>
      </dgm:t>
    </dgm:pt>
    <dgm:pt modelId="{F387770C-B584-45E0-BBB1-0D364137A198}" type="parTrans" cxnId="{A19D952D-E286-4D35-9F43-F1512E39DC64}">
      <dgm:prSet/>
      <dgm:spPr/>
      <dgm:t>
        <a:bodyPr/>
        <a:lstStyle/>
        <a:p>
          <a:pPr latinLnBrk="1"/>
          <a:endParaRPr lang="ko-KR" altLang="en-US"/>
        </a:p>
      </dgm:t>
    </dgm:pt>
    <dgm:pt modelId="{56342B60-F5F6-46C7-A24C-39B030C21F54}" type="sibTrans" cxnId="{A19D952D-E286-4D35-9F43-F1512E39DC64}">
      <dgm:prSet/>
      <dgm:spPr/>
      <dgm:t>
        <a:bodyPr/>
        <a:lstStyle/>
        <a:p>
          <a:pPr latinLnBrk="1"/>
          <a:endParaRPr lang="ko-KR" altLang="en-US"/>
        </a:p>
      </dgm:t>
    </dgm:pt>
    <dgm:pt modelId="{2F65CA81-AD11-4BC3-A2EE-7959CED1D27C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세력</a:t>
          </a:r>
          <a:r>
            <a:rPr lang="en-US" altLang="ko-KR" sz="1400" dirty="0" smtClean="0"/>
            <a:t>, </a:t>
          </a:r>
          <a:r>
            <a:rPr lang="ko-KR" altLang="en-US" sz="1400" dirty="0" smtClean="0"/>
            <a:t>거점화에 대한 개념 및 스토리 설명</a:t>
          </a:r>
          <a:r>
            <a:rPr lang="en-US" altLang="ko-KR" sz="1400" dirty="0" smtClean="0"/>
            <a:t>, </a:t>
          </a:r>
          <a:endParaRPr lang="ko-KR" altLang="en-US" sz="1400" dirty="0"/>
        </a:p>
      </dgm:t>
    </dgm:pt>
    <dgm:pt modelId="{18D77951-1AF5-4281-9DED-44ADFBD8C6BC}" type="parTrans" cxnId="{6ACCBB29-704B-414C-9258-E8A0330F549E}">
      <dgm:prSet/>
      <dgm:spPr/>
      <dgm:t>
        <a:bodyPr/>
        <a:lstStyle/>
        <a:p>
          <a:pPr latinLnBrk="1"/>
          <a:endParaRPr lang="ko-KR" altLang="en-US"/>
        </a:p>
      </dgm:t>
    </dgm:pt>
    <dgm:pt modelId="{C2354A61-75A6-4686-9B8D-5F5C921D1BA3}" type="sibTrans" cxnId="{6ACCBB29-704B-414C-9258-E8A0330F549E}">
      <dgm:prSet/>
      <dgm:spPr/>
      <dgm:t>
        <a:bodyPr/>
        <a:lstStyle/>
        <a:p>
          <a:pPr latinLnBrk="1"/>
          <a:endParaRPr lang="ko-KR" altLang="en-US"/>
        </a:p>
      </dgm:t>
    </dgm:pt>
    <dgm:pt modelId="{C213BC7A-0906-459B-B6C6-1F4D9F66672D}">
      <dgm:prSet phldrT="[텍스트]" custT="1"/>
      <dgm:spPr/>
      <dgm:t>
        <a:bodyPr/>
        <a:lstStyle/>
        <a:p>
          <a:pPr algn="ctr" latinLnBrk="1"/>
          <a:r>
            <a:rPr lang="ko-KR" altLang="en-US" sz="1400" dirty="0" err="1" smtClean="0">
              <a:latin typeface="+mn-lt"/>
            </a:rPr>
            <a:t>챕터</a:t>
          </a:r>
          <a:r>
            <a:rPr lang="ko-KR" altLang="en-US" sz="1400" dirty="0" smtClean="0">
              <a:latin typeface="+mn-lt"/>
            </a:rPr>
            <a:t> </a:t>
          </a:r>
          <a:r>
            <a:rPr lang="en-US" altLang="ko-KR" sz="1400" dirty="0" smtClean="0">
              <a:latin typeface="+mn-lt"/>
            </a:rPr>
            <a:t>3 </a:t>
          </a:r>
        </a:p>
        <a:p>
          <a:pPr algn="ctr" latinLnBrk="1"/>
          <a:r>
            <a:rPr lang="ko-KR" altLang="en-US" sz="1400" dirty="0" smtClean="0">
              <a:latin typeface="+mn-lt"/>
            </a:rPr>
            <a:t>경찰서</a:t>
          </a:r>
          <a:r>
            <a:rPr lang="en-US" altLang="ko-KR" sz="1400" dirty="0" smtClean="0">
              <a:latin typeface="+mn-lt"/>
            </a:rPr>
            <a:t>, </a:t>
          </a:r>
          <a:r>
            <a:rPr lang="ko-KR" altLang="en-US" sz="1400" dirty="0" smtClean="0">
              <a:latin typeface="+mn-lt"/>
            </a:rPr>
            <a:t>소방서 거점화</a:t>
          </a:r>
          <a:endParaRPr lang="ko-KR" altLang="en-US" sz="1400" dirty="0"/>
        </a:p>
      </dgm:t>
    </dgm:pt>
    <dgm:pt modelId="{4FA8CEC5-355C-4AD8-A77A-417BEB189669}" type="parTrans" cxnId="{8E28A541-4E63-47D8-8FC0-A1DA0AC57A10}">
      <dgm:prSet/>
      <dgm:spPr/>
      <dgm:t>
        <a:bodyPr/>
        <a:lstStyle/>
        <a:p>
          <a:pPr latinLnBrk="1"/>
          <a:endParaRPr lang="ko-KR" altLang="en-US"/>
        </a:p>
      </dgm:t>
    </dgm:pt>
    <dgm:pt modelId="{60DADFA7-9010-42DE-9029-C31FBECDF676}" type="sibTrans" cxnId="{8E28A541-4E63-47D8-8FC0-A1DA0AC57A10}">
      <dgm:prSet/>
      <dgm:spPr/>
      <dgm:t>
        <a:bodyPr/>
        <a:lstStyle/>
        <a:p>
          <a:pPr latinLnBrk="1"/>
          <a:endParaRPr lang="ko-KR" altLang="en-US"/>
        </a:p>
      </dgm:t>
    </dgm:pt>
    <dgm:pt modelId="{703F62D1-3926-42A7-BB5D-E1C6ADB0708B}">
      <dgm:prSet phldrT="[텍스트]" custT="1"/>
      <dgm:spPr/>
      <dgm:t>
        <a:bodyPr/>
        <a:lstStyle/>
        <a:p>
          <a:pPr latinLnBrk="1"/>
          <a:r>
            <a:rPr lang="en-US" altLang="ko-KR" sz="1100" dirty="0" smtClean="0">
              <a:solidFill>
                <a:schemeClr val="tx1"/>
              </a:solidFill>
              <a:latin typeface="+mn-ea"/>
              <a:ea typeface="+mn-ea"/>
            </a:rPr>
            <a:t> SDGs </a:t>
          </a:r>
          <a:r>
            <a:rPr lang="ko-KR" altLang="en-US" sz="1100" dirty="0" smtClean="0">
              <a:solidFill>
                <a:schemeClr val="tx1"/>
              </a:solidFill>
              <a:latin typeface="+mn-ea"/>
              <a:ea typeface="+mn-ea"/>
            </a:rPr>
            <a:t>사회기반시설에 대한 직접적인 게임 내 설명</a:t>
          </a:r>
          <a:r>
            <a:rPr lang="en-US" altLang="ko-KR" sz="1100" dirty="0" smtClean="0">
              <a:solidFill>
                <a:schemeClr val="tx1"/>
              </a:solidFill>
              <a:latin typeface="+mn-ea"/>
              <a:ea typeface="+mn-ea"/>
            </a:rPr>
            <a:t>, AR </a:t>
          </a:r>
          <a:r>
            <a:rPr lang="ko-KR" altLang="en-US" sz="1100" dirty="0" smtClean="0">
              <a:solidFill>
                <a:schemeClr val="tx1"/>
              </a:solidFill>
              <a:latin typeface="+mn-ea"/>
              <a:ea typeface="+mn-ea"/>
            </a:rPr>
            <a:t>시스템 설명</a:t>
          </a:r>
          <a:r>
            <a:rPr lang="en-US" altLang="ko-KR" sz="110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ko-KR" altLang="en-US" sz="1100" dirty="0" smtClean="0">
              <a:solidFill>
                <a:schemeClr val="tx1"/>
              </a:solidFill>
              <a:latin typeface="+mn-ea"/>
              <a:ea typeface="+mn-ea"/>
            </a:rPr>
            <a:t>온라인 시스템 설명</a:t>
          </a:r>
          <a:r>
            <a:rPr lang="en-US" altLang="ko-KR" sz="110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ko-KR" altLang="en-US" sz="1100" dirty="0" smtClean="0">
              <a:solidFill>
                <a:schemeClr val="tx1"/>
              </a:solidFill>
              <a:latin typeface="+mn-ea"/>
              <a:ea typeface="+mn-ea"/>
            </a:rPr>
            <a:t>온라인 </a:t>
          </a:r>
          <a:r>
            <a:rPr lang="ko-KR" altLang="en-US" sz="1100" dirty="0" err="1" smtClean="0">
              <a:solidFill>
                <a:schemeClr val="tx1"/>
              </a:solidFill>
              <a:latin typeface="+mn-ea"/>
              <a:ea typeface="+mn-ea"/>
            </a:rPr>
            <a:t>레이드</a:t>
          </a:r>
          <a:r>
            <a:rPr lang="en-US" altLang="ko-KR" sz="1100" dirty="0" smtClean="0">
              <a:solidFill>
                <a:schemeClr val="tx1"/>
              </a:solidFill>
              <a:latin typeface="+mn-ea"/>
              <a:ea typeface="+mn-ea"/>
            </a:rPr>
            <a:t>, </a:t>
          </a:r>
          <a:r>
            <a:rPr lang="ko-KR" altLang="en-US" sz="1100" dirty="0" smtClean="0">
              <a:solidFill>
                <a:schemeClr val="tx1"/>
              </a:solidFill>
              <a:latin typeface="+mn-ea"/>
              <a:ea typeface="+mn-ea"/>
            </a:rPr>
            <a:t>자경단</a:t>
          </a:r>
          <a:r>
            <a:rPr lang="en-US" altLang="ko-KR" sz="1100" dirty="0" smtClean="0">
              <a:solidFill>
                <a:schemeClr val="tx1"/>
              </a:solidFill>
              <a:latin typeface="+mn-ea"/>
              <a:ea typeface="+mn-ea"/>
            </a:rPr>
            <a:t>/</a:t>
          </a:r>
          <a:r>
            <a:rPr lang="ko-KR" altLang="en-US" sz="1100" dirty="0" err="1" smtClean="0">
              <a:solidFill>
                <a:schemeClr val="tx1"/>
              </a:solidFill>
              <a:latin typeface="+mn-ea"/>
              <a:ea typeface="+mn-ea"/>
            </a:rPr>
            <a:t>의용대</a:t>
          </a:r>
          <a:r>
            <a:rPr lang="ko-KR" altLang="en-US" sz="1100" dirty="0" smtClean="0">
              <a:solidFill>
                <a:schemeClr val="tx1"/>
              </a:solidFill>
              <a:latin typeface="+mn-ea"/>
              <a:ea typeface="+mn-ea"/>
            </a:rPr>
            <a:t> 등 사회기반 시설 활용 시스템들에 대해 설명</a:t>
          </a:r>
          <a:endParaRPr lang="ko-KR" altLang="en-US" sz="1100" dirty="0">
            <a:latin typeface="+mn-ea"/>
            <a:ea typeface="+mn-ea"/>
          </a:endParaRPr>
        </a:p>
      </dgm:t>
    </dgm:pt>
    <dgm:pt modelId="{77A90B9A-9CCD-4E06-88FD-59E9A35E3915}" type="parTrans" cxnId="{B7576605-D1E6-448C-83C2-362F31254F0A}">
      <dgm:prSet/>
      <dgm:spPr/>
      <dgm:t>
        <a:bodyPr/>
        <a:lstStyle/>
        <a:p>
          <a:pPr latinLnBrk="1"/>
          <a:endParaRPr lang="ko-KR" altLang="en-US"/>
        </a:p>
      </dgm:t>
    </dgm:pt>
    <dgm:pt modelId="{72C9E0A6-2098-4DEF-96F8-D64EB9505535}" type="sibTrans" cxnId="{B7576605-D1E6-448C-83C2-362F31254F0A}">
      <dgm:prSet/>
      <dgm:spPr/>
      <dgm:t>
        <a:bodyPr/>
        <a:lstStyle/>
        <a:p>
          <a:pPr latinLnBrk="1"/>
          <a:endParaRPr lang="ko-KR" altLang="en-US"/>
        </a:p>
      </dgm:t>
    </dgm:pt>
    <dgm:pt modelId="{9262C840-528F-4FF5-84E4-849CA68FCCBA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스토리 설명 및 이해</a:t>
          </a:r>
          <a:endParaRPr lang="ko-KR" altLang="en-US" sz="1400" dirty="0"/>
        </a:p>
      </dgm:t>
    </dgm:pt>
    <dgm:pt modelId="{F27877E5-A7A9-476E-852F-FB04CB26F3F7}" type="parTrans" cxnId="{2A8039B4-B243-4880-BB80-7EE094F573DC}">
      <dgm:prSet/>
      <dgm:spPr/>
      <dgm:t>
        <a:bodyPr/>
        <a:lstStyle/>
        <a:p>
          <a:pPr latinLnBrk="1"/>
          <a:endParaRPr lang="ko-KR" altLang="en-US"/>
        </a:p>
      </dgm:t>
    </dgm:pt>
    <dgm:pt modelId="{6DB573DC-9555-4AA1-AABE-EA920295965F}" type="sibTrans" cxnId="{2A8039B4-B243-4880-BB80-7EE094F573DC}">
      <dgm:prSet/>
      <dgm:spPr/>
      <dgm:t>
        <a:bodyPr/>
        <a:lstStyle/>
        <a:p>
          <a:pPr latinLnBrk="1"/>
          <a:endParaRPr lang="ko-KR" altLang="en-US"/>
        </a:p>
      </dgm:t>
    </dgm:pt>
    <dgm:pt modelId="{9E8C7535-3055-425F-BC06-113F3598C4C7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연락망 생성</a:t>
          </a:r>
          <a:r>
            <a:rPr lang="en-US" altLang="ko-KR" sz="1400" dirty="0" smtClean="0"/>
            <a:t> </a:t>
          </a:r>
          <a:r>
            <a:rPr lang="ko-KR" altLang="en-US" sz="1400" dirty="0" smtClean="0"/>
            <a:t>및 설명</a:t>
          </a:r>
          <a:endParaRPr lang="ko-KR" altLang="en-US" sz="1400" dirty="0"/>
        </a:p>
      </dgm:t>
    </dgm:pt>
    <dgm:pt modelId="{7C9F6FE8-37D0-4E79-B75D-358D0042E90C}" type="parTrans" cxnId="{9BE64276-A2F0-4C2F-8B70-2F8AEA7A8004}">
      <dgm:prSet/>
      <dgm:spPr/>
      <dgm:t>
        <a:bodyPr/>
        <a:lstStyle/>
        <a:p>
          <a:pPr latinLnBrk="1"/>
          <a:endParaRPr lang="ko-KR" altLang="en-US"/>
        </a:p>
      </dgm:t>
    </dgm:pt>
    <dgm:pt modelId="{0DAF35D9-52BE-4184-B84E-E942B630003A}" type="sibTrans" cxnId="{9BE64276-A2F0-4C2F-8B70-2F8AEA7A8004}">
      <dgm:prSet/>
      <dgm:spPr/>
      <dgm:t>
        <a:bodyPr/>
        <a:lstStyle/>
        <a:p>
          <a:pPr latinLnBrk="1"/>
          <a:endParaRPr lang="ko-KR" altLang="en-US"/>
        </a:p>
      </dgm:t>
    </dgm:pt>
    <dgm:pt modelId="{A46EF987-B5D2-4758-9239-6B444BF6D2E7}" type="pres">
      <dgm:prSet presAssocID="{A3FFCE67-5286-443C-953E-E143656670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A3EE98-FD77-4B8B-A413-5F5CA5A66E8E}" type="pres">
      <dgm:prSet presAssocID="{3D4E9A96-640D-44B8-AB2A-6B53BF509F8F}" presName="composite" presStyleCnt="0"/>
      <dgm:spPr/>
    </dgm:pt>
    <dgm:pt modelId="{2E22D5BD-72AA-40DA-8E75-D4AA0B036D5D}" type="pres">
      <dgm:prSet presAssocID="{3D4E9A96-640D-44B8-AB2A-6B53BF509F8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DD9F43-C379-4BC1-8778-352075BC2037}" type="pres">
      <dgm:prSet presAssocID="{3D4E9A96-640D-44B8-AB2A-6B53BF509F8F}" presName="parSh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3C2F44F-0E28-4345-B29C-17BE284B3737}" type="pres">
      <dgm:prSet presAssocID="{3D4E9A96-640D-44B8-AB2A-6B53BF509F8F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B9439-F0E5-46BD-8874-ABA7AA2F3A6A}" type="pres">
      <dgm:prSet presAssocID="{1F55ECA5-C4FC-4C9F-BDD8-275E9A39062C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A1E37C1-8ACB-40AA-A210-F0135A6AD632}" type="pres">
      <dgm:prSet presAssocID="{1F55ECA5-C4FC-4C9F-BDD8-275E9A39062C}" presName="connTx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A14D50A-3287-4A14-835B-9569D79833AF}" type="pres">
      <dgm:prSet presAssocID="{A29280F3-36B4-40B1-B100-4BA58E571F0C}" presName="composite" presStyleCnt="0"/>
      <dgm:spPr/>
    </dgm:pt>
    <dgm:pt modelId="{AC0A2CEA-71BC-4842-A5F4-410AD392CA62}" type="pres">
      <dgm:prSet presAssocID="{A29280F3-36B4-40B1-B100-4BA58E571F0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1A1D13-F6B3-4BE3-878A-F449B7A3EA00}" type="pres">
      <dgm:prSet presAssocID="{A29280F3-36B4-40B1-B100-4BA58E571F0C}" presName="parSh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6B15AB-7E15-4380-9968-F1CC8F1EF16D}" type="pres">
      <dgm:prSet presAssocID="{A29280F3-36B4-40B1-B100-4BA58E571F0C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1F9080-68A2-4B9C-90D5-EABDC10F9333}" type="pres">
      <dgm:prSet presAssocID="{56342B60-F5F6-46C7-A24C-39B030C21F54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7051C54-774E-4F94-BCDA-B7CA133F2EC7}" type="pres">
      <dgm:prSet presAssocID="{56342B60-F5F6-46C7-A24C-39B030C21F54}" presName="connTx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01014AB-911E-46C4-BB34-B772D25B3395}" type="pres">
      <dgm:prSet presAssocID="{C213BC7A-0906-459B-B6C6-1F4D9F66672D}" presName="composite" presStyleCnt="0"/>
      <dgm:spPr/>
    </dgm:pt>
    <dgm:pt modelId="{D5C7BD05-7F52-4CE5-A7C4-883FE30FFF81}" type="pres">
      <dgm:prSet presAssocID="{C213BC7A-0906-459B-B6C6-1F4D9F66672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A712CB-D3CA-44C0-A80E-1EDBC7C0FC03}" type="pres">
      <dgm:prSet presAssocID="{C213BC7A-0906-459B-B6C6-1F4D9F66672D}" presName="parSh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F56DBF6-A082-45D7-BE63-9C18C23EECF8}" type="pres">
      <dgm:prSet presAssocID="{C213BC7A-0906-459B-B6C6-1F4D9F66672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AA21EB-276F-4316-8E36-846AB3DA0512}" type="presOf" srcId="{56342B60-F5F6-46C7-A24C-39B030C21F54}" destId="{871F9080-68A2-4B9C-90D5-EABDC10F9333}" srcOrd="0" destOrd="0" presId="urn:microsoft.com/office/officeart/2005/8/layout/process3"/>
    <dgm:cxn modelId="{75081CBD-CCDB-45E4-9453-02DED982940A}" type="presOf" srcId="{3D4E9A96-640D-44B8-AB2A-6B53BF509F8F}" destId="{1FDD9F43-C379-4BC1-8778-352075BC2037}" srcOrd="1" destOrd="0" presId="urn:microsoft.com/office/officeart/2005/8/layout/process3"/>
    <dgm:cxn modelId="{8E28A541-4E63-47D8-8FC0-A1DA0AC57A10}" srcId="{A3FFCE67-5286-443C-953E-E1436566703C}" destId="{C213BC7A-0906-459B-B6C6-1F4D9F66672D}" srcOrd="2" destOrd="0" parTransId="{4FA8CEC5-355C-4AD8-A77A-417BEB189669}" sibTransId="{60DADFA7-9010-42DE-9029-C31FBECDF676}"/>
    <dgm:cxn modelId="{3971BA7D-8C57-4349-9B1A-47B12C7D08C3}" type="presOf" srcId="{B67872AB-BE90-4B0C-8699-78E3A336E151}" destId="{63C2F44F-0E28-4345-B29C-17BE284B3737}" srcOrd="0" destOrd="0" presId="urn:microsoft.com/office/officeart/2005/8/layout/process3"/>
    <dgm:cxn modelId="{C507DB68-383D-4CC8-84CB-BAC81CC2F15F}" type="presOf" srcId="{C213BC7A-0906-459B-B6C6-1F4D9F66672D}" destId="{D1A712CB-D3CA-44C0-A80E-1EDBC7C0FC03}" srcOrd="1" destOrd="0" presId="urn:microsoft.com/office/officeart/2005/8/layout/process3"/>
    <dgm:cxn modelId="{9BE64276-A2F0-4C2F-8B70-2F8AEA7A8004}" srcId="{A29280F3-36B4-40B1-B100-4BA58E571F0C}" destId="{9E8C7535-3055-425F-BC06-113F3598C4C7}" srcOrd="1" destOrd="0" parTransId="{7C9F6FE8-37D0-4E79-B75D-358D0042E90C}" sibTransId="{0DAF35D9-52BE-4184-B84E-E942B630003A}"/>
    <dgm:cxn modelId="{A0F3DAC3-E427-4EFF-B879-9A4286F0EF99}" type="presOf" srcId="{703F62D1-3926-42A7-BB5D-E1C6ADB0708B}" destId="{2F56DBF6-A082-45D7-BE63-9C18C23EECF8}" srcOrd="0" destOrd="0" presId="urn:microsoft.com/office/officeart/2005/8/layout/process3"/>
    <dgm:cxn modelId="{3E9D3723-3EED-432F-A400-034C865B84F0}" type="presOf" srcId="{A3FFCE67-5286-443C-953E-E1436566703C}" destId="{A46EF987-B5D2-4758-9239-6B444BF6D2E7}" srcOrd="0" destOrd="0" presId="urn:microsoft.com/office/officeart/2005/8/layout/process3"/>
    <dgm:cxn modelId="{5D7BAD0C-F19B-4246-A5C1-8748E0512F71}" type="presOf" srcId="{3D4E9A96-640D-44B8-AB2A-6B53BF509F8F}" destId="{2E22D5BD-72AA-40DA-8E75-D4AA0B036D5D}" srcOrd="0" destOrd="0" presId="urn:microsoft.com/office/officeart/2005/8/layout/process3"/>
    <dgm:cxn modelId="{B7576605-D1E6-448C-83C2-362F31254F0A}" srcId="{C213BC7A-0906-459B-B6C6-1F4D9F66672D}" destId="{703F62D1-3926-42A7-BB5D-E1C6ADB0708B}" srcOrd="0" destOrd="0" parTransId="{77A90B9A-9CCD-4E06-88FD-59E9A35E3915}" sibTransId="{72C9E0A6-2098-4DEF-96F8-D64EB9505535}"/>
    <dgm:cxn modelId="{89EE38E8-77DB-4BA7-B2ED-00023B4F482E}" srcId="{A3FFCE67-5286-443C-953E-E1436566703C}" destId="{3D4E9A96-640D-44B8-AB2A-6B53BF509F8F}" srcOrd="0" destOrd="0" parTransId="{7FEC5461-4AA6-4110-B8E8-CFC624E139B7}" sibTransId="{1F55ECA5-C4FC-4C9F-BDD8-275E9A39062C}"/>
    <dgm:cxn modelId="{0AC2A782-F2FA-4AC5-BFA6-A8E6D6EFC399}" type="presOf" srcId="{2F65CA81-AD11-4BC3-A2EE-7959CED1D27C}" destId="{B66B15AB-7E15-4380-9968-F1CC8F1EF16D}" srcOrd="0" destOrd="0" presId="urn:microsoft.com/office/officeart/2005/8/layout/process3"/>
    <dgm:cxn modelId="{E4C9779F-B093-41D8-8958-FE346F475929}" type="presOf" srcId="{56342B60-F5F6-46C7-A24C-39B030C21F54}" destId="{77051C54-774E-4F94-BCDA-B7CA133F2EC7}" srcOrd="1" destOrd="0" presId="urn:microsoft.com/office/officeart/2005/8/layout/process3"/>
    <dgm:cxn modelId="{87A471EF-5004-4D3E-8108-C4B96E9EE2F8}" type="presOf" srcId="{A29280F3-36B4-40B1-B100-4BA58E571F0C}" destId="{E91A1D13-F6B3-4BE3-878A-F449B7A3EA00}" srcOrd="1" destOrd="0" presId="urn:microsoft.com/office/officeart/2005/8/layout/process3"/>
    <dgm:cxn modelId="{A7ABD2E8-DE9B-4A5E-AF4E-8F700D5DD955}" type="presOf" srcId="{1F55ECA5-C4FC-4C9F-BDD8-275E9A39062C}" destId="{48EB9439-F0E5-46BD-8874-ABA7AA2F3A6A}" srcOrd="0" destOrd="0" presId="urn:microsoft.com/office/officeart/2005/8/layout/process3"/>
    <dgm:cxn modelId="{6ACCBB29-704B-414C-9258-E8A0330F549E}" srcId="{A29280F3-36B4-40B1-B100-4BA58E571F0C}" destId="{2F65CA81-AD11-4BC3-A2EE-7959CED1D27C}" srcOrd="0" destOrd="0" parTransId="{18D77951-1AF5-4281-9DED-44ADFBD8C6BC}" sibTransId="{C2354A61-75A6-4686-9B8D-5F5C921D1BA3}"/>
    <dgm:cxn modelId="{2A8039B4-B243-4880-BB80-7EE094F573DC}" srcId="{3D4E9A96-640D-44B8-AB2A-6B53BF509F8F}" destId="{9262C840-528F-4FF5-84E4-849CA68FCCBA}" srcOrd="1" destOrd="0" parTransId="{F27877E5-A7A9-476E-852F-FB04CB26F3F7}" sibTransId="{6DB573DC-9555-4AA1-AABE-EA920295965F}"/>
    <dgm:cxn modelId="{8D5B60A7-2590-42E0-A002-336C7C4D6420}" type="presOf" srcId="{9262C840-528F-4FF5-84E4-849CA68FCCBA}" destId="{63C2F44F-0E28-4345-B29C-17BE284B3737}" srcOrd="0" destOrd="1" presId="urn:microsoft.com/office/officeart/2005/8/layout/process3"/>
    <dgm:cxn modelId="{353E7E1C-975A-4018-B7E9-A76CA09C48E0}" type="presOf" srcId="{A29280F3-36B4-40B1-B100-4BA58E571F0C}" destId="{AC0A2CEA-71BC-4842-A5F4-410AD392CA62}" srcOrd="0" destOrd="0" presId="urn:microsoft.com/office/officeart/2005/8/layout/process3"/>
    <dgm:cxn modelId="{E1D0B4C6-27CD-4587-9B18-9DFB5259A390}" type="presOf" srcId="{1F55ECA5-C4FC-4C9F-BDD8-275E9A39062C}" destId="{8A1E37C1-8ACB-40AA-A210-F0135A6AD632}" srcOrd="1" destOrd="0" presId="urn:microsoft.com/office/officeart/2005/8/layout/process3"/>
    <dgm:cxn modelId="{A19D952D-E286-4D35-9F43-F1512E39DC64}" srcId="{A3FFCE67-5286-443C-953E-E1436566703C}" destId="{A29280F3-36B4-40B1-B100-4BA58E571F0C}" srcOrd="1" destOrd="0" parTransId="{F387770C-B584-45E0-BBB1-0D364137A198}" sibTransId="{56342B60-F5F6-46C7-A24C-39B030C21F54}"/>
    <dgm:cxn modelId="{F7B0C293-5676-4B57-AEAB-1515A4EFD2E5}" type="presOf" srcId="{C213BC7A-0906-459B-B6C6-1F4D9F66672D}" destId="{D5C7BD05-7F52-4CE5-A7C4-883FE30FFF81}" srcOrd="0" destOrd="0" presId="urn:microsoft.com/office/officeart/2005/8/layout/process3"/>
    <dgm:cxn modelId="{259FC153-9A63-49CE-A3F1-C7E9BFF152B1}" srcId="{3D4E9A96-640D-44B8-AB2A-6B53BF509F8F}" destId="{B67872AB-BE90-4B0C-8699-78E3A336E151}" srcOrd="0" destOrd="0" parTransId="{B3372823-A5BB-420E-8F5E-A793CD7D1108}" sibTransId="{538A626E-6CA4-4CDE-9687-25D98B51151D}"/>
    <dgm:cxn modelId="{DE28A359-4CB3-452A-9DD2-2A5F284CCC8B}" type="presOf" srcId="{9E8C7535-3055-425F-BC06-113F3598C4C7}" destId="{B66B15AB-7E15-4380-9968-F1CC8F1EF16D}" srcOrd="0" destOrd="1" presId="urn:microsoft.com/office/officeart/2005/8/layout/process3"/>
    <dgm:cxn modelId="{66B5E6B0-3A2C-4EFD-9619-FE960EBB177A}" type="presParOf" srcId="{A46EF987-B5D2-4758-9239-6B444BF6D2E7}" destId="{90A3EE98-FD77-4B8B-A413-5F5CA5A66E8E}" srcOrd="0" destOrd="0" presId="urn:microsoft.com/office/officeart/2005/8/layout/process3"/>
    <dgm:cxn modelId="{EA6B3F2B-8B8A-4677-A5D4-6968F0A664A3}" type="presParOf" srcId="{90A3EE98-FD77-4B8B-A413-5F5CA5A66E8E}" destId="{2E22D5BD-72AA-40DA-8E75-D4AA0B036D5D}" srcOrd="0" destOrd="0" presId="urn:microsoft.com/office/officeart/2005/8/layout/process3"/>
    <dgm:cxn modelId="{F8BAB7EE-83FA-42EA-A3A6-C168527E9ED9}" type="presParOf" srcId="{90A3EE98-FD77-4B8B-A413-5F5CA5A66E8E}" destId="{1FDD9F43-C379-4BC1-8778-352075BC2037}" srcOrd="1" destOrd="0" presId="urn:microsoft.com/office/officeart/2005/8/layout/process3"/>
    <dgm:cxn modelId="{CB2CAD93-2AD6-4E1C-8FFE-39815DFF5786}" type="presParOf" srcId="{90A3EE98-FD77-4B8B-A413-5F5CA5A66E8E}" destId="{63C2F44F-0E28-4345-B29C-17BE284B3737}" srcOrd="2" destOrd="0" presId="urn:microsoft.com/office/officeart/2005/8/layout/process3"/>
    <dgm:cxn modelId="{ACF68170-9305-49E2-9678-6362F8CEDBDF}" type="presParOf" srcId="{A46EF987-B5D2-4758-9239-6B444BF6D2E7}" destId="{48EB9439-F0E5-46BD-8874-ABA7AA2F3A6A}" srcOrd="1" destOrd="0" presId="urn:microsoft.com/office/officeart/2005/8/layout/process3"/>
    <dgm:cxn modelId="{6D8AC66F-6C19-473D-B94B-E7633924B304}" type="presParOf" srcId="{48EB9439-F0E5-46BD-8874-ABA7AA2F3A6A}" destId="{8A1E37C1-8ACB-40AA-A210-F0135A6AD632}" srcOrd="0" destOrd="0" presId="urn:microsoft.com/office/officeart/2005/8/layout/process3"/>
    <dgm:cxn modelId="{E336E1E2-1F1E-4448-B92E-49E937198C7D}" type="presParOf" srcId="{A46EF987-B5D2-4758-9239-6B444BF6D2E7}" destId="{CA14D50A-3287-4A14-835B-9569D79833AF}" srcOrd="2" destOrd="0" presId="urn:microsoft.com/office/officeart/2005/8/layout/process3"/>
    <dgm:cxn modelId="{E5FF71DC-3585-4CF6-A069-E46D9B24F7A4}" type="presParOf" srcId="{CA14D50A-3287-4A14-835B-9569D79833AF}" destId="{AC0A2CEA-71BC-4842-A5F4-410AD392CA62}" srcOrd="0" destOrd="0" presId="urn:microsoft.com/office/officeart/2005/8/layout/process3"/>
    <dgm:cxn modelId="{5A75D31B-A207-4E0B-A161-92E58B78E2CC}" type="presParOf" srcId="{CA14D50A-3287-4A14-835B-9569D79833AF}" destId="{E91A1D13-F6B3-4BE3-878A-F449B7A3EA00}" srcOrd="1" destOrd="0" presId="urn:microsoft.com/office/officeart/2005/8/layout/process3"/>
    <dgm:cxn modelId="{DB8DAB22-33C6-4A94-8D9A-1EE1B5A5348D}" type="presParOf" srcId="{CA14D50A-3287-4A14-835B-9569D79833AF}" destId="{B66B15AB-7E15-4380-9968-F1CC8F1EF16D}" srcOrd="2" destOrd="0" presId="urn:microsoft.com/office/officeart/2005/8/layout/process3"/>
    <dgm:cxn modelId="{76E0CB94-EB23-4560-91C1-A6947A9483B0}" type="presParOf" srcId="{A46EF987-B5D2-4758-9239-6B444BF6D2E7}" destId="{871F9080-68A2-4B9C-90D5-EABDC10F9333}" srcOrd="3" destOrd="0" presId="urn:microsoft.com/office/officeart/2005/8/layout/process3"/>
    <dgm:cxn modelId="{52AA0B70-466C-46F8-A813-60C09F2A8BB7}" type="presParOf" srcId="{871F9080-68A2-4B9C-90D5-EABDC10F9333}" destId="{77051C54-774E-4F94-BCDA-B7CA133F2EC7}" srcOrd="0" destOrd="0" presId="urn:microsoft.com/office/officeart/2005/8/layout/process3"/>
    <dgm:cxn modelId="{62C6CBC4-3ECC-4D1B-A213-D0CA1B6AC1E1}" type="presParOf" srcId="{A46EF987-B5D2-4758-9239-6B444BF6D2E7}" destId="{E01014AB-911E-46C4-BB34-B772D25B3395}" srcOrd="4" destOrd="0" presId="urn:microsoft.com/office/officeart/2005/8/layout/process3"/>
    <dgm:cxn modelId="{C0B8E9AD-877A-4837-91E4-4CD04C6A1517}" type="presParOf" srcId="{E01014AB-911E-46C4-BB34-B772D25B3395}" destId="{D5C7BD05-7F52-4CE5-A7C4-883FE30FFF81}" srcOrd="0" destOrd="0" presId="urn:microsoft.com/office/officeart/2005/8/layout/process3"/>
    <dgm:cxn modelId="{4637899E-7C16-4CD5-8A32-2CBE1FE50A6C}" type="presParOf" srcId="{E01014AB-911E-46C4-BB34-B772D25B3395}" destId="{D1A712CB-D3CA-44C0-A80E-1EDBC7C0FC03}" srcOrd="1" destOrd="0" presId="urn:microsoft.com/office/officeart/2005/8/layout/process3"/>
    <dgm:cxn modelId="{7C61F56C-B56B-405F-8F4B-BFA268EB40CF}" type="presParOf" srcId="{E01014AB-911E-46C4-BB34-B772D25B3395}" destId="{2F56DBF6-A082-45D7-BE63-9C18C23EEC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FFCE67-5286-443C-953E-E1436566703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D4E9A96-640D-44B8-AB2A-6B53BF509F8F}">
      <dgm:prSet phldrT="[텍스트]" custT="1"/>
      <dgm:spPr/>
      <dgm:t>
        <a:bodyPr/>
        <a:lstStyle/>
        <a:p>
          <a:pPr algn="ctr" latinLnBrk="1">
            <a:lnSpc>
              <a:spcPct val="100000"/>
            </a:lnSpc>
          </a:pPr>
          <a:r>
            <a:rPr lang="ko-KR" altLang="en-US" sz="1400" dirty="0" err="1" smtClean="0">
              <a:latin typeface="+mn-lt"/>
            </a:rPr>
            <a:t>챕터</a:t>
          </a:r>
          <a:r>
            <a:rPr lang="ko-KR" altLang="en-US" sz="1400" dirty="0" smtClean="0">
              <a:latin typeface="+mn-lt"/>
            </a:rPr>
            <a:t> </a:t>
          </a:r>
          <a:r>
            <a:rPr lang="en-US" altLang="ko-KR" sz="1400" dirty="0" smtClean="0">
              <a:latin typeface="+mn-lt"/>
            </a:rPr>
            <a:t>4 </a:t>
          </a:r>
        </a:p>
        <a:p>
          <a:pPr algn="ctr" latinLnBrk="1">
            <a:lnSpc>
              <a:spcPct val="100000"/>
            </a:lnSpc>
          </a:pPr>
          <a:r>
            <a:rPr lang="ko-KR" altLang="en-US" sz="1400" dirty="0" smtClean="0">
              <a:latin typeface="+mn-lt"/>
            </a:rPr>
            <a:t>백화점 </a:t>
          </a:r>
          <a:r>
            <a:rPr lang="ko-KR" altLang="en-US" sz="1400" dirty="0" err="1" smtClean="0">
              <a:latin typeface="+mn-lt"/>
            </a:rPr>
            <a:t>레이드</a:t>
          </a:r>
          <a:endParaRPr lang="ko-KR" altLang="en-US" sz="1400" dirty="0">
            <a:latin typeface="+mn-lt"/>
          </a:endParaRPr>
        </a:p>
      </dgm:t>
    </dgm:pt>
    <dgm:pt modelId="{7FEC5461-4AA6-4110-B8E8-CFC624E139B7}" type="parTrans" cxnId="{89EE38E8-77DB-4BA7-B2ED-00023B4F482E}">
      <dgm:prSet/>
      <dgm:spPr/>
      <dgm:t>
        <a:bodyPr/>
        <a:lstStyle/>
        <a:p>
          <a:pPr latinLnBrk="1"/>
          <a:endParaRPr lang="ko-KR" altLang="en-US"/>
        </a:p>
      </dgm:t>
    </dgm:pt>
    <dgm:pt modelId="{1F55ECA5-C4FC-4C9F-BDD8-275E9A39062C}" type="sibTrans" cxnId="{89EE38E8-77DB-4BA7-B2ED-00023B4F482E}">
      <dgm:prSet/>
      <dgm:spPr/>
      <dgm:t>
        <a:bodyPr/>
        <a:lstStyle/>
        <a:p>
          <a:pPr latinLnBrk="1"/>
          <a:endParaRPr lang="ko-KR" altLang="en-US"/>
        </a:p>
      </dgm:t>
    </dgm:pt>
    <dgm:pt modelId="{B67872AB-BE90-4B0C-8699-78E3A336E151}">
      <dgm:prSet phldrT="[텍스트]" custT="1"/>
      <dgm:spPr/>
      <dgm:t>
        <a:bodyPr/>
        <a:lstStyle/>
        <a:p>
          <a:pPr latinLnBrk="1"/>
          <a:r>
            <a:rPr lang="ko-KR" altLang="en-US" sz="1400" dirty="0" err="1" smtClean="0"/>
            <a:t>코타르</a:t>
          </a:r>
          <a:r>
            <a:rPr lang="ko-KR" altLang="en-US" sz="1400" dirty="0" smtClean="0"/>
            <a:t> 약점 파악</a:t>
          </a:r>
          <a:endParaRPr lang="ko-KR" altLang="en-US" sz="1400" dirty="0"/>
        </a:p>
      </dgm:t>
    </dgm:pt>
    <dgm:pt modelId="{B3372823-A5BB-420E-8F5E-A793CD7D1108}" type="parTrans" cxnId="{259FC153-9A63-49CE-A3F1-C7E9BFF152B1}">
      <dgm:prSet/>
      <dgm:spPr/>
      <dgm:t>
        <a:bodyPr/>
        <a:lstStyle/>
        <a:p>
          <a:pPr latinLnBrk="1"/>
          <a:endParaRPr lang="ko-KR" altLang="en-US"/>
        </a:p>
      </dgm:t>
    </dgm:pt>
    <dgm:pt modelId="{538A626E-6CA4-4CDE-9687-25D98B51151D}" type="sibTrans" cxnId="{259FC153-9A63-49CE-A3F1-C7E9BFF152B1}">
      <dgm:prSet/>
      <dgm:spPr/>
      <dgm:t>
        <a:bodyPr/>
        <a:lstStyle/>
        <a:p>
          <a:pPr latinLnBrk="1"/>
          <a:endParaRPr lang="ko-KR" altLang="en-US"/>
        </a:p>
      </dgm:t>
    </dgm:pt>
    <dgm:pt modelId="{A29280F3-36B4-40B1-B100-4BA58E571F0C}">
      <dgm:prSet phldrT="[텍스트]" custT="1"/>
      <dgm:spPr/>
      <dgm:t>
        <a:bodyPr/>
        <a:lstStyle/>
        <a:p>
          <a:pPr algn="ctr" latinLnBrk="1"/>
          <a:r>
            <a:rPr lang="ko-KR" altLang="en-US" sz="1400" dirty="0" err="1" smtClean="0">
              <a:latin typeface="+mn-lt"/>
            </a:rPr>
            <a:t>챕터</a:t>
          </a:r>
          <a:r>
            <a:rPr lang="ko-KR" altLang="en-US" sz="1400" dirty="0" smtClean="0">
              <a:latin typeface="+mn-lt"/>
            </a:rPr>
            <a:t> </a:t>
          </a:r>
          <a:r>
            <a:rPr lang="en-US" altLang="ko-KR" sz="1400" dirty="0" smtClean="0">
              <a:latin typeface="+mn-lt"/>
            </a:rPr>
            <a:t>5 </a:t>
          </a:r>
        </a:p>
        <a:p>
          <a:pPr algn="ctr" latinLnBrk="1"/>
          <a:r>
            <a:rPr lang="ko-KR" altLang="en-US" sz="1400" dirty="0" smtClean="0">
              <a:latin typeface="+mn-lt"/>
            </a:rPr>
            <a:t>지하철 </a:t>
          </a:r>
          <a:r>
            <a:rPr lang="ko-KR" altLang="en-US" sz="1400" dirty="0" err="1" smtClean="0">
              <a:latin typeface="+mn-lt"/>
            </a:rPr>
            <a:t>레이드</a:t>
          </a:r>
          <a:endParaRPr lang="ko-KR" altLang="en-US" sz="1400" dirty="0"/>
        </a:p>
      </dgm:t>
    </dgm:pt>
    <dgm:pt modelId="{F387770C-B584-45E0-BBB1-0D364137A198}" type="parTrans" cxnId="{A19D952D-E286-4D35-9F43-F1512E39DC64}">
      <dgm:prSet/>
      <dgm:spPr/>
      <dgm:t>
        <a:bodyPr/>
        <a:lstStyle/>
        <a:p>
          <a:pPr latinLnBrk="1"/>
          <a:endParaRPr lang="ko-KR" altLang="en-US"/>
        </a:p>
      </dgm:t>
    </dgm:pt>
    <dgm:pt modelId="{56342B60-F5F6-46C7-A24C-39B030C21F54}" type="sibTrans" cxnId="{A19D952D-E286-4D35-9F43-F1512E39DC64}">
      <dgm:prSet/>
      <dgm:spPr/>
      <dgm:t>
        <a:bodyPr/>
        <a:lstStyle/>
        <a:p>
          <a:pPr latinLnBrk="1"/>
          <a:endParaRPr lang="ko-KR" altLang="en-US"/>
        </a:p>
      </dgm:t>
    </dgm:pt>
    <dgm:pt modelId="{2F65CA81-AD11-4BC3-A2EE-7959CED1D27C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latin typeface="+mn-ea"/>
              <a:ea typeface="+mn-ea"/>
            </a:rPr>
            <a:t>우두머리 </a:t>
          </a:r>
          <a:r>
            <a:rPr lang="ko-KR" altLang="en-US" sz="1200" dirty="0" smtClean="0">
              <a:solidFill>
                <a:schemeClr val="tx1"/>
              </a:solidFill>
              <a:latin typeface="+mn-ea"/>
              <a:ea typeface="+mn-ea"/>
            </a:rPr>
            <a:t>스토리</a:t>
          </a:r>
          <a:endParaRPr lang="ko-KR" altLang="en-US" sz="1200" dirty="0">
            <a:latin typeface="+mn-ea"/>
            <a:ea typeface="+mn-ea"/>
          </a:endParaRPr>
        </a:p>
      </dgm:t>
    </dgm:pt>
    <dgm:pt modelId="{18D77951-1AF5-4281-9DED-44ADFBD8C6BC}" type="parTrans" cxnId="{6ACCBB29-704B-414C-9258-E8A0330F549E}">
      <dgm:prSet/>
      <dgm:spPr/>
      <dgm:t>
        <a:bodyPr/>
        <a:lstStyle/>
        <a:p>
          <a:pPr latinLnBrk="1"/>
          <a:endParaRPr lang="ko-KR" altLang="en-US"/>
        </a:p>
      </dgm:t>
    </dgm:pt>
    <dgm:pt modelId="{C2354A61-75A6-4686-9B8D-5F5C921D1BA3}" type="sibTrans" cxnId="{6ACCBB29-704B-414C-9258-E8A0330F549E}">
      <dgm:prSet/>
      <dgm:spPr/>
      <dgm:t>
        <a:bodyPr/>
        <a:lstStyle/>
        <a:p>
          <a:pPr latinLnBrk="1"/>
          <a:endParaRPr lang="ko-KR" altLang="en-US"/>
        </a:p>
      </dgm:t>
    </dgm:pt>
    <dgm:pt modelId="{C213BC7A-0906-459B-B6C6-1F4D9F66672D}">
      <dgm:prSet phldrT="[텍스트]" custT="1"/>
      <dgm:spPr/>
      <dgm:t>
        <a:bodyPr/>
        <a:lstStyle/>
        <a:p>
          <a:pPr algn="ctr" latinLnBrk="1"/>
          <a:r>
            <a:rPr lang="ko-KR" altLang="en-US" sz="1400" dirty="0" err="1" smtClean="0">
              <a:latin typeface="+mn-lt"/>
            </a:rPr>
            <a:t>챕터</a:t>
          </a:r>
          <a:r>
            <a:rPr lang="ko-KR" altLang="en-US" sz="1400" dirty="0" smtClean="0">
              <a:latin typeface="+mn-lt"/>
            </a:rPr>
            <a:t> </a:t>
          </a:r>
          <a:r>
            <a:rPr lang="en-US" altLang="ko-KR" sz="1400" dirty="0" smtClean="0">
              <a:latin typeface="+mn-lt"/>
            </a:rPr>
            <a:t>6 </a:t>
          </a:r>
        </a:p>
        <a:p>
          <a:pPr algn="ctr" latinLnBrk="1"/>
          <a:r>
            <a:rPr lang="ko-KR" altLang="en-US" sz="1400" dirty="0" smtClean="0">
              <a:latin typeface="+mn-lt"/>
            </a:rPr>
            <a:t>공항 </a:t>
          </a:r>
          <a:r>
            <a:rPr lang="ko-KR" altLang="en-US" sz="1400" dirty="0" err="1" smtClean="0">
              <a:latin typeface="+mn-lt"/>
            </a:rPr>
            <a:t>레이드</a:t>
          </a:r>
          <a:endParaRPr lang="ko-KR" altLang="en-US" sz="1400" dirty="0"/>
        </a:p>
      </dgm:t>
    </dgm:pt>
    <dgm:pt modelId="{4FA8CEC5-355C-4AD8-A77A-417BEB189669}" type="parTrans" cxnId="{8E28A541-4E63-47D8-8FC0-A1DA0AC57A10}">
      <dgm:prSet/>
      <dgm:spPr/>
      <dgm:t>
        <a:bodyPr/>
        <a:lstStyle/>
        <a:p>
          <a:pPr latinLnBrk="1"/>
          <a:endParaRPr lang="ko-KR" altLang="en-US"/>
        </a:p>
      </dgm:t>
    </dgm:pt>
    <dgm:pt modelId="{60DADFA7-9010-42DE-9029-C31FBECDF676}" type="sibTrans" cxnId="{8E28A541-4E63-47D8-8FC0-A1DA0AC57A10}">
      <dgm:prSet/>
      <dgm:spPr/>
      <dgm:t>
        <a:bodyPr/>
        <a:lstStyle/>
        <a:p>
          <a:pPr latinLnBrk="1"/>
          <a:endParaRPr lang="ko-KR" altLang="en-US"/>
        </a:p>
      </dgm:t>
    </dgm:pt>
    <dgm:pt modelId="{703F62D1-3926-42A7-BB5D-E1C6ADB0708B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+mn-ea"/>
              <a:ea typeface="+mn-ea"/>
            </a:rPr>
            <a:t> </a:t>
          </a:r>
          <a:r>
            <a:rPr lang="ko-KR" altLang="en-US" sz="1400" dirty="0" smtClean="0">
              <a:latin typeface="+mn-ea"/>
              <a:ea typeface="+mn-ea"/>
            </a:rPr>
            <a:t>에필로그</a:t>
          </a:r>
          <a:endParaRPr lang="ko-KR" altLang="en-US" sz="1400" dirty="0">
            <a:latin typeface="+mn-ea"/>
            <a:ea typeface="+mn-ea"/>
          </a:endParaRPr>
        </a:p>
      </dgm:t>
    </dgm:pt>
    <dgm:pt modelId="{77A90B9A-9CCD-4E06-88FD-59E9A35E3915}" type="parTrans" cxnId="{B7576605-D1E6-448C-83C2-362F31254F0A}">
      <dgm:prSet/>
      <dgm:spPr/>
      <dgm:t>
        <a:bodyPr/>
        <a:lstStyle/>
        <a:p>
          <a:pPr latinLnBrk="1"/>
          <a:endParaRPr lang="ko-KR" altLang="en-US"/>
        </a:p>
      </dgm:t>
    </dgm:pt>
    <dgm:pt modelId="{72C9E0A6-2098-4DEF-96F8-D64EB9505535}" type="sibTrans" cxnId="{B7576605-D1E6-448C-83C2-362F31254F0A}">
      <dgm:prSet/>
      <dgm:spPr/>
      <dgm:t>
        <a:bodyPr/>
        <a:lstStyle/>
        <a:p>
          <a:pPr latinLnBrk="1"/>
          <a:endParaRPr lang="ko-KR" altLang="en-US"/>
        </a:p>
      </dgm:t>
    </dgm:pt>
    <dgm:pt modelId="{C2920D30-1663-4760-875B-7CF1A356D40D}">
      <dgm:prSet phldrT="[텍스트]" custT="1"/>
      <dgm:spPr/>
      <dgm:t>
        <a:bodyPr/>
        <a:lstStyle/>
        <a:p>
          <a:pPr latinLnBrk="1"/>
          <a:r>
            <a:rPr lang="ko-KR" altLang="en-US" sz="1400" dirty="0" err="1" smtClean="0"/>
            <a:t>코타르들의</a:t>
          </a:r>
          <a:r>
            <a:rPr lang="ko-KR" altLang="en-US" sz="1400" dirty="0" smtClean="0"/>
            <a:t> 탄생 배경 및 스토리 파악</a:t>
          </a:r>
          <a:endParaRPr lang="ko-KR" altLang="en-US" sz="1400" dirty="0"/>
        </a:p>
      </dgm:t>
    </dgm:pt>
    <dgm:pt modelId="{7EA17983-FB72-44A9-A011-DCFB13A13EE9}" type="parTrans" cxnId="{75A62F49-00CD-4FDC-AC74-24E950D051F7}">
      <dgm:prSet/>
      <dgm:spPr/>
      <dgm:t>
        <a:bodyPr/>
        <a:lstStyle/>
        <a:p>
          <a:pPr latinLnBrk="1"/>
          <a:endParaRPr lang="ko-KR" altLang="en-US"/>
        </a:p>
      </dgm:t>
    </dgm:pt>
    <dgm:pt modelId="{9F15ECC0-24DA-448C-8769-BA34DB5FDB19}" type="sibTrans" cxnId="{75A62F49-00CD-4FDC-AC74-24E950D051F7}">
      <dgm:prSet/>
      <dgm:spPr/>
      <dgm:t>
        <a:bodyPr/>
        <a:lstStyle/>
        <a:p>
          <a:pPr latinLnBrk="1"/>
          <a:endParaRPr lang="ko-KR" altLang="en-US"/>
        </a:p>
      </dgm:t>
    </dgm:pt>
    <dgm:pt modelId="{3B4AE908-2A03-4319-9D10-7DD5D0CDD07C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  <a:latin typeface="+mn-ea"/>
              <a:ea typeface="+mn-ea"/>
            </a:rPr>
            <a:t>최종 보스에 대한 정보</a:t>
          </a:r>
          <a:r>
            <a:rPr lang="ko-KR" altLang="en-US" sz="1200" dirty="0" smtClean="0">
              <a:latin typeface="+mn-ea"/>
              <a:ea typeface="+mn-ea"/>
            </a:rPr>
            <a:t> </a:t>
          </a:r>
          <a:endParaRPr lang="en-US" altLang="ko-KR" sz="1200" dirty="0">
            <a:solidFill>
              <a:schemeClr val="tx1"/>
            </a:solidFill>
            <a:latin typeface="+mn-ea"/>
            <a:ea typeface="+mn-ea"/>
          </a:endParaRPr>
        </a:p>
      </dgm:t>
    </dgm:pt>
    <dgm:pt modelId="{EA950258-8818-4419-8CE9-2534F8F7DE88}" type="parTrans" cxnId="{A653D4BD-46F8-4C3F-966D-32932676AEE2}">
      <dgm:prSet/>
      <dgm:spPr/>
      <dgm:t>
        <a:bodyPr/>
        <a:lstStyle/>
        <a:p>
          <a:pPr latinLnBrk="1"/>
          <a:endParaRPr lang="ko-KR" altLang="en-US"/>
        </a:p>
      </dgm:t>
    </dgm:pt>
    <dgm:pt modelId="{047EDAB2-E263-4FB2-9E9D-7C013E3F7676}" type="sibTrans" cxnId="{A653D4BD-46F8-4C3F-966D-32932676AEE2}">
      <dgm:prSet/>
      <dgm:spPr/>
      <dgm:t>
        <a:bodyPr/>
        <a:lstStyle/>
        <a:p>
          <a:pPr latinLnBrk="1"/>
          <a:endParaRPr lang="ko-KR" altLang="en-US"/>
        </a:p>
      </dgm:t>
    </dgm:pt>
    <dgm:pt modelId="{F02F6D8C-8958-452E-A0CF-BC2656393D2A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  <a:latin typeface="+mn-ea"/>
              <a:ea typeface="+mn-ea"/>
            </a:rPr>
            <a:t>협력자 스토리</a:t>
          </a:r>
          <a:r>
            <a:rPr lang="en-US" altLang="ko-KR" sz="1200" dirty="0" smtClean="0">
              <a:solidFill>
                <a:schemeClr val="tx1"/>
              </a:solidFill>
              <a:latin typeface="+mn-ea"/>
              <a:ea typeface="+mn-ea"/>
            </a:rPr>
            <a:t> </a:t>
          </a:r>
          <a:endParaRPr lang="ko-KR" altLang="en-US" sz="1200" dirty="0">
            <a:latin typeface="+mn-ea"/>
            <a:ea typeface="+mn-ea"/>
          </a:endParaRPr>
        </a:p>
      </dgm:t>
    </dgm:pt>
    <dgm:pt modelId="{442036F7-993A-4CCE-A892-961E9511F0CC}" type="parTrans" cxnId="{68A7A865-6E15-4083-AF3C-E29EAEB81C8F}">
      <dgm:prSet/>
      <dgm:spPr/>
      <dgm:t>
        <a:bodyPr/>
        <a:lstStyle/>
        <a:p>
          <a:pPr latinLnBrk="1"/>
          <a:endParaRPr lang="ko-KR" altLang="en-US"/>
        </a:p>
      </dgm:t>
    </dgm:pt>
    <dgm:pt modelId="{D26F1171-2970-488A-8487-95526F708980}" type="sibTrans" cxnId="{68A7A865-6E15-4083-AF3C-E29EAEB81C8F}">
      <dgm:prSet/>
      <dgm:spPr/>
      <dgm:t>
        <a:bodyPr/>
        <a:lstStyle/>
        <a:p>
          <a:pPr latinLnBrk="1"/>
          <a:endParaRPr lang="ko-KR" altLang="en-US"/>
        </a:p>
      </dgm:t>
    </dgm:pt>
    <dgm:pt modelId="{E2AACD56-1BAB-4A85-AD22-0DC00E11FEF3}">
      <dgm:prSet phldrT="[텍스트]" custT="1"/>
      <dgm:spPr/>
      <dgm:t>
        <a:bodyPr/>
        <a:lstStyle/>
        <a:p>
          <a:pPr latinLnBrk="1"/>
          <a:r>
            <a:rPr lang="ko-KR" altLang="en-US" sz="1200" dirty="0" smtClean="0">
              <a:solidFill>
                <a:schemeClr val="tx1"/>
              </a:solidFill>
              <a:latin typeface="+mn-ea"/>
              <a:ea typeface="+mn-ea"/>
            </a:rPr>
            <a:t>우두머리의 협력 과정</a:t>
          </a:r>
          <a:endParaRPr lang="ko-KR" altLang="en-US" sz="1200" dirty="0">
            <a:latin typeface="+mn-ea"/>
            <a:ea typeface="+mn-ea"/>
          </a:endParaRPr>
        </a:p>
      </dgm:t>
    </dgm:pt>
    <dgm:pt modelId="{F9CD48AD-642E-4785-8C8D-48B1CDCB797F}" type="parTrans" cxnId="{C2FCCFD6-B706-4A52-B237-9DA08D9145D2}">
      <dgm:prSet/>
      <dgm:spPr/>
      <dgm:t>
        <a:bodyPr/>
        <a:lstStyle/>
        <a:p>
          <a:pPr latinLnBrk="1"/>
          <a:endParaRPr lang="ko-KR" altLang="en-US"/>
        </a:p>
      </dgm:t>
    </dgm:pt>
    <dgm:pt modelId="{823EB26C-FED8-4644-9F1A-F4D0EC3B4BA6}" type="sibTrans" cxnId="{C2FCCFD6-B706-4A52-B237-9DA08D9145D2}">
      <dgm:prSet/>
      <dgm:spPr/>
      <dgm:t>
        <a:bodyPr/>
        <a:lstStyle/>
        <a:p>
          <a:pPr latinLnBrk="1"/>
          <a:endParaRPr lang="ko-KR" altLang="en-US"/>
        </a:p>
      </dgm:t>
    </dgm:pt>
    <dgm:pt modelId="{40F89D47-92A9-475C-9936-990220E8C11D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+mn-ea"/>
              <a:ea typeface="+mn-ea"/>
            </a:rPr>
            <a:t> </a:t>
          </a:r>
          <a:r>
            <a:rPr lang="ko-KR" altLang="en-US" sz="1400" dirty="0" err="1" smtClean="0">
              <a:latin typeface="+mn-ea"/>
              <a:ea typeface="+mn-ea"/>
            </a:rPr>
            <a:t>메인빌런</a:t>
          </a:r>
          <a:r>
            <a:rPr lang="ko-KR" altLang="en-US" sz="1400" dirty="0" smtClean="0">
              <a:latin typeface="+mn-ea"/>
              <a:ea typeface="+mn-ea"/>
            </a:rPr>
            <a:t> 스토리</a:t>
          </a:r>
          <a:endParaRPr lang="ko-KR" altLang="en-US" sz="1400" dirty="0">
            <a:latin typeface="+mn-ea"/>
            <a:ea typeface="+mn-ea"/>
          </a:endParaRPr>
        </a:p>
      </dgm:t>
    </dgm:pt>
    <dgm:pt modelId="{792ACC45-AD53-4903-8CB9-45743143E986}" type="parTrans" cxnId="{0C3D9230-06EA-4433-8C14-469CCAC0D2E5}">
      <dgm:prSet/>
      <dgm:spPr/>
      <dgm:t>
        <a:bodyPr/>
        <a:lstStyle/>
        <a:p>
          <a:pPr latinLnBrk="1"/>
          <a:endParaRPr lang="ko-KR" altLang="en-US"/>
        </a:p>
      </dgm:t>
    </dgm:pt>
    <dgm:pt modelId="{3699D2D7-E13D-4A89-B36F-02BA279A4284}" type="sibTrans" cxnId="{0C3D9230-06EA-4433-8C14-469CCAC0D2E5}">
      <dgm:prSet/>
      <dgm:spPr/>
      <dgm:t>
        <a:bodyPr/>
        <a:lstStyle/>
        <a:p>
          <a:pPr latinLnBrk="1"/>
          <a:endParaRPr lang="ko-KR" altLang="en-US"/>
        </a:p>
      </dgm:t>
    </dgm:pt>
    <dgm:pt modelId="{F23C9F4D-DC4E-490D-A36E-BB882071827A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+mn-ea"/>
              <a:ea typeface="+mn-ea"/>
            </a:rPr>
            <a:t> </a:t>
          </a:r>
          <a:r>
            <a:rPr lang="ko-KR" altLang="en-US" sz="1400" dirty="0" err="1" smtClean="0">
              <a:latin typeface="+mn-ea"/>
              <a:ea typeface="+mn-ea"/>
            </a:rPr>
            <a:t>엔딩</a:t>
          </a:r>
          <a:r>
            <a:rPr lang="ko-KR" altLang="en-US" sz="1400" dirty="0" smtClean="0">
              <a:latin typeface="+mn-ea"/>
              <a:ea typeface="+mn-ea"/>
            </a:rPr>
            <a:t> </a:t>
          </a:r>
          <a:r>
            <a:rPr lang="ko-KR" altLang="en-US" sz="1400" dirty="0" err="1" smtClean="0">
              <a:latin typeface="+mn-ea"/>
              <a:ea typeface="+mn-ea"/>
            </a:rPr>
            <a:t>크레딧</a:t>
          </a:r>
          <a:endParaRPr lang="ko-KR" altLang="en-US" sz="1400" dirty="0">
            <a:latin typeface="+mn-ea"/>
            <a:ea typeface="+mn-ea"/>
          </a:endParaRPr>
        </a:p>
      </dgm:t>
    </dgm:pt>
    <dgm:pt modelId="{B8D84C7D-F91F-4A3F-A87A-08B7D393EA02}" type="parTrans" cxnId="{787C87C1-2149-4B20-85D7-BEC7E9D5E0B1}">
      <dgm:prSet/>
      <dgm:spPr/>
      <dgm:t>
        <a:bodyPr/>
        <a:lstStyle/>
        <a:p>
          <a:pPr latinLnBrk="1"/>
          <a:endParaRPr lang="ko-KR" altLang="en-US"/>
        </a:p>
      </dgm:t>
    </dgm:pt>
    <dgm:pt modelId="{FB78B7CC-BA04-41B1-A465-59FC608C008C}" type="sibTrans" cxnId="{787C87C1-2149-4B20-85D7-BEC7E9D5E0B1}">
      <dgm:prSet/>
      <dgm:spPr/>
      <dgm:t>
        <a:bodyPr/>
        <a:lstStyle/>
        <a:p>
          <a:pPr latinLnBrk="1"/>
          <a:endParaRPr lang="ko-KR" altLang="en-US"/>
        </a:p>
      </dgm:t>
    </dgm:pt>
    <dgm:pt modelId="{A46EF987-B5D2-4758-9239-6B444BF6D2E7}" type="pres">
      <dgm:prSet presAssocID="{A3FFCE67-5286-443C-953E-E143656670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A3EE98-FD77-4B8B-A413-5F5CA5A66E8E}" type="pres">
      <dgm:prSet presAssocID="{3D4E9A96-640D-44B8-AB2A-6B53BF509F8F}" presName="composite" presStyleCnt="0"/>
      <dgm:spPr/>
    </dgm:pt>
    <dgm:pt modelId="{2E22D5BD-72AA-40DA-8E75-D4AA0B036D5D}" type="pres">
      <dgm:prSet presAssocID="{3D4E9A96-640D-44B8-AB2A-6B53BF509F8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DD9F43-C379-4BC1-8778-352075BC2037}" type="pres">
      <dgm:prSet presAssocID="{3D4E9A96-640D-44B8-AB2A-6B53BF509F8F}" presName="parSh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3C2F44F-0E28-4345-B29C-17BE284B3737}" type="pres">
      <dgm:prSet presAssocID="{3D4E9A96-640D-44B8-AB2A-6B53BF509F8F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EB9439-F0E5-46BD-8874-ABA7AA2F3A6A}" type="pres">
      <dgm:prSet presAssocID="{1F55ECA5-C4FC-4C9F-BDD8-275E9A39062C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A1E37C1-8ACB-40AA-A210-F0135A6AD632}" type="pres">
      <dgm:prSet presAssocID="{1F55ECA5-C4FC-4C9F-BDD8-275E9A39062C}" presName="connTx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A14D50A-3287-4A14-835B-9569D79833AF}" type="pres">
      <dgm:prSet presAssocID="{A29280F3-36B4-40B1-B100-4BA58E571F0C}" presName="composite" presStyleCnt="0"/>
      <dgm:spPr/>
    </dgm:pt>
    <dgm:pt modelId="{AC0A2CEA-71BC-4842-A5F4-410AD392CA62}" type="pres">
      <dgm:prSet presAssocID="{A29280F3-36B4-40B1-B100-4BA58E571F0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1A1D13-F6B3-4BE3-878A-F449B7A3EA00}" type="pres">
      <dgm:prSet presAssocID="{A29280F3-36B4-40B1-B100-4BA58E571F0C}" presName="parSh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66B15AB-7E15-4380-9968-F1CC8F1EF16D}" type="pres">
      <dgm:prSet presAssocID="{A29280F3-36B4-40B1-B100-4BA58E571F0C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1F9080-68A2-4B9C-90D5-EABDC10F9333}" type="pres">
      <dgm:prSet presAssocID="{56342B60-F5F6-46C7-A24C-39B030C21F54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7051C54-774E-4F94-BCDA-B7CA133F2EC7}" type="pres">
      <dgm:prSet presAssocID="{56342B60-F5F6-46C7-A24C-39B030C21F54}" presName="connTx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01014AB-911E-46C4-BB34-B772D25B3395}" type="pres">
      <dgm:prSet presAssocID="{C213BC7A-0906-459B-B6C6-1F4D9F66672D}" presName="composite" presStyleCnt="0"/>
      <dgm:spPr/>
    </dgm:pt>
    <dgm:pt modelId="{D5C7BD05-7F52-4CE5-A7C4-883FE30FFF81}" type="pres">
      <dgm:prSet presAssocID="{C213BC7A-0906-459B-B6C6-1F4D9F66672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A712CB-D3CA-44C0-A80E-1EDBC7C0FC03}" type="pres">
      <dgm:prSet presAssocID="{C213BC7A-0906-459B-B6C6-1F4D9F66672D}" presName="parSh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F56DBF6-A082-45D7-BE63-9C18C23EECF8}" type="pres">
      <dgm:prSet presAssocID="{C213BC7A-0906-459B-B6C6-1F4D9F66672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59FC153-9A63-49CE-A3F1-C7E9BFF152B1}" srcId="{3D4E9A96-640D-44B8-AB2A-6B53BF509F8F}" destId="{B67872AB-BE90-4B0C-8699-78E3A336E151}" srcOrd="0" destOrd="0" parTransId="{B3372823-A5BB-420E-8F5E-A793CD7D1108}" sibTransId="{538A626E-6CA4-4CDE-9687-25D98B51151D}"/>
    <dgm:cxn modelId="{B7576605-D1E6-448C-83C2-362F31254F0A}" srcId="{C213BC7A-0906-459B-B6C6-1F4D9F66672D}" destId="{703F62D1-3926-42A7-BB5D-E1C6ADB0708B}" srcOrd="0" destOrd="0" parTransId="{77A90B9A-9CCD-4E06-88FD-59E9A35E3915}" sibTransId="{72C9E0A6-2098-4DEF-96F8-D64EB9505535}"/>
    <dgm:cxn modelId="{0CA951D7-1DA9-4966-9C1C-3297BC5072AE}" type="presOf" srcId="{56342B60-F5F6-46C7-A24C-39B030C21F54}" destId="{871F9080-68A2-4B9C-90D5-EABDC10F9333}" srcOrd="0" destOrd="0" presId="urn:microsoft.com/office/officeart/2005/8/layout/process3"/>
    <dgm:cxn modelId="{A7FE79FF-7B8D-4693-B34B-476CA55D65F0}" type="presOf" srcId="{1F55ECA5-C4FC-4C9F-BDD8-275E9A39062C}" destId="{48EB9439-F0E5-46BD-8874-ABA7AA2F3A6A}" srcOrd="0" destOrd="0" presId="urn:microsoft.com/office/officeart/2005/8/layout/process3"/>
    <dgm:cxn modelId="{A19D952D-E286-4D35-9F43-F1512E39DC64}" srcId="{A3FFCE67-5286-443C-953E-E1436566703C}" destId="{A29280F3-36B4-40B1-B100-4BA58E571F0C}" srcOrd="1" destOrd="0" parTransId="{F387770C-B584-45E0-BBB1-0D364137A198}" sibTransId="{56342B60-F5F6-46C7-A24C-39B030C21F54}"/>
    <dgm:cxn modelId="{6ACCBB29-704B-414C-9258-E8A0330F549E}" srcId="{A29280F3-36B4-40B1-B100-4BA58E571F0C}" destId="{2F65CA81-AD11-4BC3-A2EE-7959CED1D27C}" srcOrd="0" destOrd="0" parTransId="{18D77951-1AF5-4281-9DED-44ADFBD8C6BC}" sibTransId="{C2354A61-75A6-4686-9B8D-5F5C921D1BA3}"/>
    <dgm:cxn modelId="{75A62F49-00CD-4FDC-AC74-24E950D051F7}" srcId="{3D4E9A96-640D-44B8-AB2A-6B53BF509F8F}" destId="{C2920D30-1663-4760-875B-7CF1A356D40D}" srcOrd="1" destOrd="0" parTransId="{7EA17983-FB72-44A9-A011-DCFB13A13EE9}" sibTransId="{9F15ECC0-24DA-448C-8769-BA34DB5FDB19}"/>
    <dgm:cxn modelId="{0223C83F-8DA2-476B-859B-C5AA6D0708E0}" type="presOf" srcId="{40F89D47-92A9-475C-9936-990220E8C11D}" destId="{2F56DBF6-A082-45D7-BE63-9C18C23EECF8}" srcOrd="0" destOrd="1" presId="urn:microsoft.com/office/officeart/2005/8/layout/process3"/>
    <dgm:cxn modelId="{A8C3CA17-1A83-4584-B7D4-6BE274FDC29C}" type="presOf" srcId="{A3FFCE67-5286-443C-953E-E1436566703C}" destId="{A46EF987-B5D2-4758-9239-6B444BF6D2E7}" srcOrd="0" destOrd="0" presId="urn:microsoft.com/office/officeart/2005/8/layout/process3"/>
    <dgm:cxn modelId="{89EE38E8-77DB-4BA7-B2ED-00023B4F482E}" srcId="{A3FFCE67-5286-443C-953E-E1436566703C}" destId="{3D4E9A96-640D-44B8-AB2A-6B53BF509F8F}" srcOrd="0" destOrd="0" parTransId="{7FEC5461-4AA6-4110-B8E8-CFC624E139B7}" sibTransId="{1F55ECA5-C4FC-4C9F-BDD8-275E9A39062C}"/>
    <dgm:cxn modelId="{A653D4BD-46F8-4C3F-966D-32932676AEE2}" srcId="{A29280F3-36B4-40B1-B100-4BA58E571F0C}" destId="{3B4AE908-2A03-4319-9D10-7DD5D0CDD07C}" srcOrd="3" destOrd="0" parTransId="{EA950258-8818-4419-8CE9-2534F8F7DE88}" sibTransId="{047EDAB2-E263-4FB2-9E9D-7C013E3F7676}"/>
    <dgm:cxn modelId="{68A7A865-6E15-4083-AF3C-E29EAEB81C8F}" srcId="{A29280F3-36B4-40B1-B100-4BA58E571F0C}" destId="{F02F6D8C-8958-452E-A0CF-BC2656393D2A}" srcOrd="1" destOrd="0" parTransId="{442036F7-993A-4CCE-A892-961E9511F0CC}" sibTransId="{D26F1171-2970-488A-8487-95526F708980}"/>
    <dgm:cxn modelId="{73E2060B-287C-4933-A062-0A3A7B9187D3}" type="presOf" srcId="{F23C9F4D-DC4E-490D-A36E-BB882071827A}" destId="{2F56DBF6-A082-45D7-BE63-9C18C23EECF8}" srcOrd="0" destOrd="2" presId="urn:microsoft.com/office/officeart/2005/8/layout/process3"/>
    <dgm:cxn modelId="{AD5A9D0A-6885-487E-BC3D-F089BB8D7BE7}" type="presOf" srcId="{1F55ECA5-C4FC-4C9F-BDD8-275E9A39062C}" destId="{8A1E37C1-8ACB-40AA-A210-F0135A6AD632}" srcOrd="1" destOrd="0" presId="urn:microsoft.com/office/officeart/2005/8/layout/process3"/>
    <dgm:cxn modelId="{8A2E531E-14CB-442F-B156-C5BCFF91B3F9}" type="presOf" srcId="{F02F6D8C-8958-452E-A0CF-BC2656393D2A}" destId="{B66B15AB-7E15-4380-9968-F1CC8F1EF16D}" srcOrd="0" destOrd="1" presId="urn:microsoft.com/office/officeart/2005/8/layout/process3"/>
    <dgm:cxn modelId="{A256768B-32C0-482D-AE37-F7DFDC571534}" type="presOf" srcId="{3D4E9A96-640D-44B8-AB2A-6B53BF509F8F}" destId="{1FDD9F43-C379-4BC1-8778-352075BC2037}" srcOrd="1" destOrd="0" presId="urn:microsoft.com/office/officeart/2005/8/layout/process3"/>
    <dgm:cxn modelId="{C3D40053-2EB4-458D-9C8E-7E9477CC5FBB}" type="presOf" srcId="{703F62D1-3926-42A7-BB5D-E1C6ADB0708B}" destId="{2F56DBF6-A082-45D7-BE63-9C18C23EECF8}" srcOrd="0" destOrd="0" presId="urn:microsoft.com/office/officeart/2005/8/layout/process3"/>
    <dgm:cxn modelId="{FD5AED66-BABD-48A1-BA89-D4CC803D74C9}" type="presOf" srcId="{56342B60-F5F6-46C7-A24C-39B030C21F54}" destId="{77051C54-774E-4F94-BCDA-B7CA133F2EC7}" srcOrd="1" destOrd="0" presId="urn:microsoft.com/office/officeart/2005/8/layout/process3"/>
    <dgm:cxn modelId="{0C3D9230-06EA-4433-8C14-469CCAC0D2E5}" srcId="{C213BC7A-0906-459B-B6C6-1F4D9F66672D}" destId="{40F89D47-92A9-475C-9936-990220E8C11D}" srcOrd="1" destOrd="0" parTransId="{792ACC45-AD53-4903-8CB9-45743143E986}" sibTransId="{3699D2D7-E13D-4A89-B36F-02BA279A4284}"/>
    <dgm:cxn modelId="{C2FCCFD6-B706-4A52-B237-9DA08D9145D2}" srcId="{A29280F3-36B4-40B1-B100-4BA58E571F0C}" destId="{E2AACD56-1BAB-4A85-AD22-0DC00E11FEF3}" srcOrd="2" destOrd="0" parTransId="{F9CD48AD-642E-4785-8C8D-48B1CDCB797F}" sibTransId="{823EB26C-FED8-4644-9F1A-F4D0EC3B4BA6}"/>
    <dgm:cxn modelId="{8E28A541-4E63-47D8-8FC0-A1DA0AC57A10}" srcId="{A3FFCE67-5286-443C-953E-E1436566703C}" destId="{C213BC7A-0906-459B-B6C6-1F4D9F66672D}" srcOrd="2" destOrd="0" parTransId="{4FA8CEC5-355C-4AD8-A77A-417BEB189669}" sibTransId="{60DADFA7-9010-42DE-9029-C31FBECDF676}"/>
    <dgm:cxn modelId="{D3B595F4-39A5-47CF-BCFE-3509066A6466}" type="presOf" srcId="{2F65CA81-AD11-4BC3-A2EE-7959CED1D27C}" destId="{B66B15AB-7E15-4380-9968-F1CC8F1EF16D}" srcOrd="0" destOrd="0" presId="urn:microsoft.com/office/officeart/2005/8/layout/process3"/>
    <dgm:cxn modelId="{4CAB56A3-0755-4369-8722-FA81E78B948F}" type="presOf" srcId="{3B4AE908-2A03-4319-9D10-7DD5D0CDD07C}" destId="{B66B15AB-7E15-4380-9968-F1CC8F1EF16D}" srcOrd="0" destOrd="3" presId="urn:microsoft.com/office/officeart/2005/8/layout/process3"/>
    <dgm:cxn modelId="{BDAFABEF-9427-4E4B-B329-ABA2D2BECE92}" type="presOf" srcId="{B67872AB-BE90-4B0C-8699-78E3A336E151}" destId="{63C2F44F-0E28-4345-B29C-17BE284B3737}" srcOrd="0" destOrd="0" presId="urn:microsoft.com/office/officeart/2005/8/layout/process3"/>
    <dgm:cxn modelId="{787C87C1-2149-4B20-85D7-BEC7E9D5E0B1}" srcId="{C213BC7A-0906-459B-B6C6-1F4D9F66672D}" destId="{F23C9F4D-DC4E-490D-A36E-BB882071827A}" srcOrd="2" destOrd="0" parTransId="{B8D84C7D-F91F-4A3F-A87A-08B7D393EA02}" sibTransId="{FB78B7CC-BA04-41B1-A465-59FC608C008C}"/>
    <dgm:cxn modelId="{F7EE4550-9F92-4C91-9FBF-1CBEAB4AD81A}" type="presOf" srcId="{C213BC7A-0906-459B-B6C6-1F4D9F66672D}" destId="{D1A712CB-D3CA-44C0-A80E-1EDBC7C0FC03}" srcOrd="1" destOrd="0" presId="urn:microsoft.com/office/officeart/2005/8/layout/process3"/>
    <dgm:cxn modelId="{E5FAF229-F408-4D25-AA84-85CB6A17F5F9}" type="presOf" srcId="{A29280F3-36B4-40B1-B100-4BA58E571F0C}" destId="{AC0A2CEA-71BC-4842-A5F4-410AD392CA62}" srcOrd="0" destOrd="0" presId="urn:microsoft.com/office/officeart/2005/8/layout/process3"/>
    <dgm:cxn modelId="{7C395C65-BD93-462C-99E0-EFF7E92BB045}" type="presOf" srcId="{C2920D30-1663-4760-875B-7CF1A356D40D}" destId="{63C2F44F-0E28-4345-B29C-17BE284B3737}" srcOrd="0" destOrd="1" presId="urn:microsoft.com/office/officeart/2005/8/layout/process3"/>
    <dgm:cxn modelId="{A2488733-22F5-40DF-B653-C04667BAEE39}" type="presOf" srcId="{3D4E9A96-640D-44B8-AB2A-6B53BF509F8F}" destId="{2E22D5BD-72AA-40DA-8E75-D4AA0B036D5D}" srcOrd="0" destOrd="0" presId="urn:microsoft.com/office/officeart/2005/8/layout/process3"/>
    <dgm:cxn modelId="{7D2FD1E8-E79F-4BDF-BD18-04499B4D3795}" type="presOf" srcId="{E2AACD56-1BAB-4A85-AD22-0DC00E11FEF3}" destId="{B66B15AB-7E15-4380-9968-F1CC8F1EF16D}" srcOrd="0" destOrd="2" presId="urn:microsoft.com/office/officeart/2005/8/layout/process3"/>
    <dgm:cxn modelId="{D334B2FF-E326-477D-BD44-6B8D5253748D}" type="presOf" srcId="{C213BC7A-0906-459B-B6C6-1F4D9F66672D}" destId="{D5C7BD05-7F52-4CE5-A7C4-883FE30FFF81}" srcOrd="0" destOrd="0" presId="urn:microsoft.com/office/officeart/2005/8/layout/process3"/>
    <dgm:cxn modelId="{CAE1827A-AF4D-40E9-8427-344466E95D96}" type="presOf" srcId="{A29280F3-36B4-40B1-B100-4BA58E571F0C}" destId="{E91A1D13-F6B3-4BE3-878A-F449B7A3EA00}" srcOrd="1" destOrd="0" presId="urn:microsoft.com/office/officeart/2005/8/layout/process3"/>
    <dgm:cxn modelId="{C8119104-658A-494E-B923-538A6AF6A488}" type="presParOf" srcId="{A46EF987-B5D2-4758-9239-6B444BF6D2E7}" destId="{90A3EE98-FD77-4B8B-A413-5F5CA5A66E8E}" srcOrd="0" destOrd="0" presId="urn:microsoft.com/office/officeart/2005/8/layout/process3"/>
    <dgm:cxn modelId="{136283CD-C0CE-4CC1-BC4F-3B225E048A0B}" type="presParOf" srcId="{90A3EE98-FD77-4B8B-A413-5F5CA5A66E8E}" destId="{2E22D5BD-72AA-40DA-8E75-D4AA0B036D5D}" srcOrd="0" destOrd="0" presId="urn:microsoft.com/office/officeart/2005/8/layout/process3"/>
    <dgm:cxn modelId="{AB3ED852-B874-421B-A005-80E1CDDA1BDB}" type="presParOf" srcId="{90A3EE98-FD77-4B8B-A413-5F5CA5A66E8E}" destId="{1FDD9F43-C379-4BC1-8778-352075BC2037}" srcOrd="1" destOrd="0" presId="urn:microsoft.com/office/officeart/2005/8/layout/process3"/>
    <dgm:cxn modelId="{1C04DDF7-BD79-4797-8C2D-55780405C853}" type="presParOf" srcId="{90A3EE98-FD77-4B8B-A413-5F5CA5A66E8E}" destId="{63C2F44F-0E28-4345-B29C-17BE284B3737}" srcOrd="2" destOrd="0" presId="urn:microsoft.com/office/officeart/2005/8/layout/process3"/>
    <dgm:cxn modelId="{7D662821-0485-41F2-95A3-6615C40064C5}" type="presParOf" srcId="{A46EF987-B5D2-4758-9239-6B444BF6D2E7}" destId="{48EB9439-F0E5-46BD-8874-ABA7AA2F3A6A}" srcOrd="1" destOrd="0" presId="urn:microsoft.com/office/officeart/2005/8/layout/process3"/>
    <dgm:cxn modelId="{BD62273F-7B60-462B-9EC0-759A89534E07}" type="presParOf" srcId="{48EB9439-F0E5-46BD-8874-ABA7AA2F3A6A}" destId="{8A1E37C1-8ACB-40AA-A210-F0135A6AD632}" srcOrd="0" destOrd="0" presId="urn:microsoft.com/office/officeart/2005/8/layout/process3"/>
    <dgm:cxn modelId="{CE8B50CF-4319-455F-9838-75F865373A1C}" type="presParOf" srcId="{A46EF987-B5D2-4758-9239-6B444BF6D2E7}" destId="{CA14D50A-3287-4A14-835B-9569D79833AF}" srcOrd="2" destOrd="0" presId="urn:microsoft.com/office/officeart/2005/8/layout/process3"/>
    <dgm:cxn modelId="{D3EF2BCE-79A3-44EF-8ABB-FFC89BF2858F}" type="presParOf" srcId="{CA14D50A-3287-4A14-835B-9569D79833AF}" destId="{AC0A2CEA-71BC-4842-A5F4-410AD392CA62}" srcOrd="0" destOrd="0" presId="urn:microsoft.com/office/officeart/2005/8/layout/process3"/>
    <dgm:cxn modelId="{00618061-06D8-41C4-8850-09C26CFCC19C}" type="presParOf" srcId="{CA14D50A-3287-4A14-835B-9569D79833AF}" destId="{E91A1D13-F6B3-4BE3-878A-F449B7A3EA00}" srcOrd="1" destOrd="0" presId="urn:microsoft.com/office/officeart/2005/8/layout/process3"/>
    <dgm:cxn modelId="{DB5267A9-C013-48D0-AFBC-87CD7F07A984}" type="presParOf" srcId="{CA14D50A-3287-4A14-835B-9569D79833AF}" destId="{B66B15AB-7E15-4380-9968-F1CC8F1EF16D}" srcOrd="2" destOrd="0" presId="urn:microsoft.com/office/officeart/2005/8/layout/process3"/>
    <dgm:cxn modelId="{36DF35B2-5EA5-451E-8F02-40F4CB9A7BA8}" type="presParOf" srcId="{A46EF987-B5D2-4758-9239-6B444BF6D2E7}" destId="{871F9080-68A2-4B9C-90D5-EABDC10F9333}" srcOrd="3" destOrd="0" presId="urn:microsoft.com/office/officeart/2005/8/layout/process3"/>
    <dgm:cxn modelId="{661B75ED-A5BA-481A-BFEF-E14C75EBC698}" type="presParOf" srcId="{871F9080-68A2-4B9C-90D5-EABDC10F9333}" destId="{77051C54-774E-4F94-BCDA-B7CA133F2EC7}" srcOrd="0" destOrd="0" presId="urn:microsoft.com/office/officeart/2005/8/layout/process3"/>
    <dgm:cxn modelId="{2ADD1A68-5633-4271-8477-6C96F145A950}" type="presParOf" srcId="{A46EF987-B5D2-4758-9239-6B444BF6D2E7}" destId="{E01014AB-911E-46C4-BB34-B772D25B3395}" srcOrd="4" destOrd="0" presId="urn:microsoft.com/office/officeart/2005/8/layout/process3"/>
    <dgm:cxn modelId="{213A4EE3-BF8E-4A61-972E-6E93DBDEA6AE}" type="presParOf" srcId="{E01014AB-911E-46C4-BB34-B772D25B3395}" destId="{D5C7BD05-7F52-4CE5-A7C4-883FE30FFF81}" srcOrd="0" destOrd="0" presId="urn:microsoft.com/office/officeart/2005/8/layout/process3"/>
    <dgm:cxn modelId="{BD8E7ABD-37C3-4E3B-9311-00B1FE665027}" type="presParOf" srcId="{E01014AB-911E-46C4-BB34-B772D25B3395}" destId="{D1A712CB-D3CA-44C0-A80E-1EDBC7C0FC03}" srcOrd="1" destOrd="0" presId="urn:microsoft.com/office/officeart/2005/8/layout/process3"/>
    <dgm:cxn modelId="{77FA3FC3-5893-4745-A0D0-E82546EE9FB6}" type="presParOf" srcId="{E01014AB-911E-46C4-BB34-B772D25B3395}" destId="{2F56DBF6-A082-45D7-BE63-9C18C23EEC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FFCE67-5286-443C-953E-E1436566703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01E5698-19AF-4792-8DF4-87F941009B81}">
      <dgm:prSet phldrT="[텍스트]"/>
      <dgm:spPr/>
      <dgm:t>
        <a:bodyPr/>
        <a:lstStyle/>
        <a:p>
          <a:pPr latinLnBrk="1"/>
          <a:r>
            <a:rPr lang="ko-KR" altLang="en-US" dirty="0" smtClean="0"/>
            <a:t>식량</a:t>
          </a:r>
          <a:endParaRPr lang="ko-KR" altLang="en-US" dirty="0"/>
        </a:p>
      </dgm:t>
    </dgm:pt>
    <dgm:pt modelId="{0D06115C-C416-462F-ACA8-8B4C6660C754}" type="parTrans" cxnId="{3FCCAAC9-0992-4446-99BE-0908B0ACF767}">
      <dgm:prSet/>
      <dgm:spPr/>
      <dgm:t>
        <a:bodyPr/>
        <a:lstStyle/>
        <a:p>
          <a:pPr latinLnBrk="1"/>
          <a:endParaRPr lang="ko-KR" altLang="en-US"/>
        </a:p>
      </dgm:t>
    </dgm:pt>
    <dgm:pt modelId="{612966A8-F4A5-4847-8C0A-717EAF925ABC}" type="sibTrans" cxnId="{3FCCAAC9-0992-4446-99BE-0908B0ACF767}">
      <dgm:prSet/>
      <dgm:spPr/>
      <dgm:t>
        <a:bodyPr/>
        <a:lstStyle/>
        <a:p>
          <a:pPr latinLnBrk="1"/>
          <a:endParaRPr lang="ko-KR" altLang="en-US"/>
        </a:p>
      </dgm:t>
    </dgm:pt>
    <dgm:pt modelId="{05991494-4BD5-434B-953D-30426388BF2E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동료들의 수와 거점의 수에 따라 일정 시간마다 소비되며 보유하던 식량이 모두 소비될 경우 동료들의 행복도가 감소된다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18AC63FF-7041-4258-907D-5DBC541A080F}" type="parTrans" cxnId="{C5969403-3794-4765-A8C3-C66136FCECA7}">
      <dgm:prSet/>
      <dgm:spPr/>
      <dgm:t>
        <a:bodyPr/>
        <a:lstStyle/>
        <a:p>
          <a:pPr latinLnBrk="1"/>
          <a:endParaRPr lang="ko-KR" altLang="en-US"/>
        </a:p>
      </dgm:t>
    </dgm:pt>
    <dgm:pt modelId="{1250A16C-5EF0-468D-AF3D-ECB43E41B470}" type="sibTrans" cxnId="{C5969403-3794-4765-A8C3-C66136FCECA7}">
      <dgm:prSet/>
      <dgm:spPr/>
      <dgm:t>
        <a:bodyPr/>
        <a:lstStyle/>
        <a:p>
          <a:pPr latinLnBrk="1"/>
          <a:endParaRPr lang="ko-KR" altLang="en-US"/>
        </a:p>
      </dgm:t>
    </dgm:pt>
    <dgm:pt modelId="{2E855645-0036-456E-BF8F-9EB41A939E99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err="1" smtClean="0"/>
            <a:t>마트</a:t>
          </a:r>
          <a:r>
            <a:rPr lang="ko-KR" altLang="en-US" dirty="0" smtClean="0"/>
            <a:t> 보급품에서 획득 및 생산라인에서 생산 가능</a:t>
          </a:r>
          <a:endParaRPr lang="ko-KR" altLang="en-US" dirty="0"/>
        </a:p>
      </dgm:t>
    </dgm:pt>
    <dgm:pt modelId="{9519160C-FA32-4C4B-91C9-7E72FFEB96E1}" type="parTrans" cxnId="{91ACFD2A-78A6-488D-8042-CE6EB63E04F9}">
      <dgm:prSet/>
      <dgm:spPr/>
      <dgm:t>
        <a:bodyPr/>
        <a:lstStyle/>
        <a:p>
          <a:pPr latinLnBrk="1"/>
          <a:endParaRPr lang="ko-KR" altLang="en-US"/>
        </a:p>
      </dgm:t>
    </dgm:pt>
    <dgm:pt modelId="{A5906915-58E6-46C9-9A76-FE8F10408FE7}" type="sibTrans" cxnId="{91ACFD2A-78A6-488D-8042-CE6EB63E04F9}">
      <dgm:prSet/>
      <dgm:spPr/>
      <dgm:t>
        <a:bodyPr/>
        <a:lstStyle/>
        <a:p>
          <a:pPr latinLnBrk="1"/>
          <a:endParaRPr lang="ko-KR" altLang="en-US"/>
        </a:p>
      </dgm:t>
    </dgm:pt>
    <dgm:pt modelId="{83928777-0692-446D-A596-4FDAF5D2D8D4}">
      <dgm:prSet phldrT="[텍스트]"/>
      <dgm:spPr/>
      <dgm:t>
        <a:bodyPr/>
        <a:lstStyle/>
        <a:p>
          <a:pPr latinLnBrk="1"/>
          <a:r>
            <a:rPr lang="ko-KR" altLang="en-US" dirty="0" smtClean="0"/>
            <a:t>금속</a:t>
          </a:r>
          <a:endParaRPr lang="ko-KR" altLang="en-US" dirty="0"/>
        </a:p>
      </dgm:t>
    </dgm:pt>
    <dgm:pt modelId="{FB235F47-4AF0-4CD6-82C4-7A8E83C5DE24}" type="parTrans" cxnId="{E156D6CD-ECAC-44C4-A853-A0871C9C9B35}">
      <dgm:prSet/>
      <dgm:spPr/>
      <dgm:t>
        <a:bodyPr/>
        <a:lstStyle/>
        <a:p>
          <a:pPr latinLnBrk="1"/>
          <a:endParaRPr lang="ko-KR" altLang="en-US"/>
        </a:p>
      </dgm:t>
    </dgm:pt>
    <dgm:pt modelId="{AB670273-AFB1-4970-82A4-2B00F659C84D}" type="sibTrans" cxnId="{E156D6CD-ECAC-44C4-A853-A0871C9C9B35}">
      <dgm:prSet/>
      <dgm:spPr/>
      <dgm:t>
        <a:bodyPr/>
        <a:lstStyle/>
        <a:p>
          <a:pPr latinLnBrk="1"/>
          <a:endParaRPr lang="ko-KR" altLang="en-US"/>
        </a:p>
      </dgm:t>
    </dgm:pt>
    <dgm:pt modelId="{A14E1810-64C7-4D3D-8B68-93CE727D54D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고위 </a:t>
          </a:r>
          <a:r>
            <a:rPr lang="ko-KR" altLang="en-US" dirty="0" err="1" smtClean="0"/>
            <a:t>티어</a:t>
          </a:r>
          <a:r>
            <a:rPr lang="ko-KR" altLang="en-US" dirty="0" smtClean="0"/>
            <a:t> 거점을 강화하는데 사용된다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2EC21299-A9AD-45FA-99AA-5BD3786EBDB7}" type="parTrans" cxnId="{69A0176C-09B3-40C8-AB88-B56A702CFD9F}">
      <dgm:prSet/>
      <dgm:spPr/>
      <dgm:t>
        <a:bodyPr/>
        <a:lstStyle/>
        <a:p>
          <a:pPr latinLnBrk="1"/>
          <a:endParaRPr lang="ko-KR" altLang="en-US"/>
        </a:p>
      </dgm:t>
    </dgm:pt>
    <dgm:pt modelId="{B80EC0F0-42E0-4737-9492-F75EE91A45F4}" type="sibTrans" cxnId="{69A0176C-09B3-40C8-AB88-B56A702CFD9F}">
      <dgm:prSet/>
      <dgm:spPr/>
      <dgm:t>
        <a:bodyPr/>
        <a:lstStyle/>
        <a:p>
          <a:pPr latinLnBrk="1"/>
          <a:endParaRPr lang="ko-KR" altLang="en-US"/>
        </a:p>
      </dgm:t>
    </dgm:pt>
    <dgm:pt modelId="{959BA281-FD77-42B2-A683-93D04A0F8542}">
      <dgm:prSet phldrT="[텍스트]"/>
      <dgm:spPr/>
      <dgm:t>
        <a:bodyPr/>
        <a:lstStyle/>
        <a:p>
          <a:pPr latinLnBrk="1"/>
          <a:r>
            <a:rPr lang="ko-KR" altLang="en-US" dirty="0" smtClean="0"/>
            <a:t> </a:t>
          </a:r>
          <a:r>
            <a:rPr lang="ko-KR" altLang="en-US" dirty="0" err="1" smtClean="0"/>
            <a:t>마트</a:t>
          </a:r>
          <a:r>
            <a:rPr lang="ko-KR" altLang="en-US" dirty="0" smtClean="0"/>
            <a:t> 보급품에서 획득 및 생산라인에서 생산 가능</a:t>
          </a:r>
          <a:endParaRPr lang="ko-KR" altLang="en-US" dirty="0"/>
        </a:p>
      </dgm:t>
    </dgm:pt>
    <dgm:pt modelId="{54E6FADD-4364-4A38-922C-834C3244D3ED}" type="parTrans" cxnId="{31F378B2-E8C1-45CA-AD2C-E17D8E6F3C5F}">
      <dgm:prSet/>
      <dgm:spPr/>
      <dgm:t>
        <a:bodyPr/>
        <a:lstStyle/>
        <a:p>
          <a:pPr latinLnBrk="1"/>
          <a:endParaRPr lang="ko-KR" altLang="en-US"/>
        </a:p>
      </dgm:t>
    </dgm:pt>
    <dgm:pt modelId="{D9231F88-4851-46B2-8504-271F71073763}" type="sibTrans" cxnId="{31F378B2-E8C1-45CA-AD2C-E17D8E6F3C5F}">
      <dgm:prSet/>
      <dgm:spPr/>
      <dgm:t>
        <a:bodyPr/>
        <a:lstStyle/>
        <a:p>
          <a:pPr latinLnBrk="1"/>
          <a:endParaRPr lang="ko-KR" altLang="en-US"/>
        </a:p>
      </dgm:t>
    </dgm:pt>
    <dgm:pt modelId="{FF1B464E-5A4A-4441-95BF-76E3558C6A99}">
      <dgm:prSet phldrT="[텍스트]"/>
      <dgm:spPr/>
      <dgm:t>
        <a:bodyPr/>
        <a:lstStyle/>
        <a:p>
          <a:pPr latinLnBrk="1"/>
          <a:r>
            <a:rPr lang="ko-KR" altLang="en-US" dirty="0" smtClean="0"/>
            <a:t>현금</a:t>
          </a:r>
          <a:endParaRPr lang="ko-KR" altLang="en-US" dirty="0"/>
        </a:p>
      </dgm:t>
    </dgm:pt>
    <dgm:pt modelId="{5FAD313D-6861-4A3B-B668-254C9B04E53B}" type="parTrans" cxnId="{C3EE5843-85F8-4600-A532-160F59BC9D63}">
      <dgm:prSet/>
      <dgm:spPr/>
      <dgm:t>
        <a:bodyPr/>
        <a:lstStyle/>
        <a:p>
          <a:pPr latinLnBrk="1"/>
          <a:endParaRPr lang="ko-KR" altLang="en-US"/>
        </a:p>
      </dgm:t>
    </dgm:pt>
    <dgm:pt modelId="{993D42DF-8426-47D7-8FE9-9AD90B0540FB}" type="sibTrans" cxnId="{C3EE5843-85F8-4600-A532-160F59BC9D63}">
      <dgm:prSet/>
      <dgm:spPr/>
      <dgm:t>
        <a:bodyPr/>
        <a:lstStyle/>
        <a:p>
          <a:pPr latinLnBrk="1"/>
          <a:endParaRPr lang="ko-KR" altLang="en-US"/>
        </a:p>
      </dgm:t>
    </dgm:pt>
    <dgm:pt modelId="{DD421A49-7E78-4E10-9986-AA997D8B3081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상인들과 물건을 거래하는데 사용된다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E8E56E2D-D1E4-4EDE-B743-65CC8069798E}" type="parTrans" cxnId="{28B8BB9B-4230-4C52-B66B-9F638F151D4C}">
      <dgm:prSet/>
      <dgm:spPr/>
      <dgm:t>
        <a:bodyPr/>
        <a:lstStyle/>
        <a:p>
          <a:pPr latinLnBrk="1"/>
          <a:endParaRPr lang="ko-KR" altLang="en-US"/>
        </a:p>
      </dgm:t>
    </dgm:pt>
    <dgm:pt modelId="{C082F713-94A5-4BEF-812D-D24D5AFF6BBF}" type="sibTrans" cxnId="{28B8BB9B-4230-4C52-B66B-9F638F151D4C}">
      <dgm:prSet/>
      <dgm:spPr/>
      <dgm:t>
        <a:bodyPr/>
        <a:lstStyle/>
        <a:p>
          <a:pPr latinLnBrk="1"/>
          <a:endParaRPr lang="ko-KR" altLang="en-US"/>
        </a:p>
      </dgm:t>
    </dgm:pt>
    <dgm:pt modelId="{06F3E835-EC23-4544-89D3-C262112DBA3F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각종 사회기반시설을 거점화하고 가동시키면서 부가적으로 들어옴</a:t>
          </a:r>
          <a:endParaRPr lang="ko-KR" altLang="en-US" dirty="0"/>
        </a:p>
      </dgm:t>
    </dgm:pt>
    <dgm:pt modelId="{4B81E6C0-84AB-426D-AE8E-24D7BE1C5141}" type="parTrans" cxnId="{9D727531-7036-4CA0-9942-4056524F8A5F}">
      <dgm:prSet/>
      <dgm:spPr/>
      <dgm:t>
        <a:bodyPr/>
        <a:lstStyle/>
        <a:p>
          <a:pPr latinLnBrk="1"/>
          <a:endParaRPr lang="ko-KR" altLang="en-US"/>
        </a:p>
      </dgm:t>
    </dgm:pt>
    <dgm:pt modelId="{67080D24-3E00-42E9-A272-AFAC5C7BCB3B}" type="sibTrans" cxnId="{9D727531-7036-4CA0-9942-4056524F8A5F}">
      <dgm:prSet/>
      <dgm:spPr/>
      <dgm:t>
        <a:bodyPr/>
        <a:lstStyle/>
        <a:p>
          <a:pPr latinLnBrk="1"/>
          <a:endParaRPr lang="ko-KR" altLang="en-US"/>
        </a:p>
      </dgm:t>
    </dgm:pt>
    <dgm:pt modelId="{A506A4FD-3CCF-430F-8376-16593B0CC40F}">
      <dgm:prSet/>
      <dgm:spPr/>
      <dgm:t>
        <a:bodyPr/>
        <a:lstStyle/>
        <a:p>
          <a:pPr latinLnBrk="1"/>
          <a:r>
            <a:rPr lang="ko-KR" altLang="en-US" dirty="0" smtClean="0"/>
            <a:t>목재</a:t>
          </a:r>
          <a:endParaRPr lang="ko-KR" altLang="en-US" dirty="0"/>
        </a:p>
      </dgm:t>
    </dgm:pt>
    <dgm:pt modelId="{BA5FD8E9-6BCB-413F-B4AB-418EF4F249D1}" type="parTrans" cxnId="{A67F4D08-F6D9-4623-9A32-C94483FB5760}">
      <dgm:prSet/>
      <dgm:spPr/>
      <dgm:t>
        <a:bodyPr/>
        <a:lstStyle/>
        <a:p>
          <a:pPr latinLnBrk="1"/>
          <a:endParaRPr lang="ko-KR" altLang="en-US"/>
        </a:p>
      </dgm:t>
    </dgm:pt>
    <dgm:pt modelId="{E10D6240-1DD5-4E08-A49B-F4D38856C8E2}" type="sibTrans" cxnId="{A67F4D08-F6D9-4623-9A32-C94483FB5760}">
      <dgm:prSet/>
      <dgm:spPr/>
      <dgm:t>
        <a:bodyPr/>
        <a:lstStyle/>
        <a:p>
          <a:pPr latinLnBrk="1"/>
          <a:endParaRPr lang="ko-KR" altLang="en-US"/>
        </a:p>
      </dgm:t>
    </dgm:pt>
    <dgm:pt modelId="{E5B5DF43-8E94-4234-838E-08BB8394CBAF}">
      <dgm:prSet/>
      <dgm:spPr/>
      <dgm:t>
        <a:bodyPr/>
        <a:lstStyle/>
        <a:p>
          <a:pPr latinLnBrk="1"/>
          <a:r>
            <a:rPr lang="ko-KR" altLang="en-US" dirty="0" err="1" smtClean="0"/>
            <a:t>세력원</a:t>
          </a:r>
          <a:endParaRPr lang="ko-KR" altLang="en-US" dirty="0"/>
        </a:p>
      </dgm:t>
    </dgm:pt>
    <dgm:pt modelId="{9ED8AE23-C3FA-4710-AEC8-5EB721271E95}" type="parTrans" cxnId="{D6DDB601-43E7-4E15-8645-14FF8898D093}">
      <dgm:prSet/>
      <dgm:spPr/>
      <dgm:t>
        <a:bodyPr/>
        <a:lstStyle/>
        <a:p>
          <a:pPr latinLnBrk="1"/>
          <a:endParaRPr lang="ko-KR" altLang="en-US"/>
        </a:p>
      </dgm:t>
    </dgm:pt>
    <dgm:pt modelId="{7FDEBFDD-6A04-494A-8F84-76F391B6423E}" type="sibTrans" cxnId="{D6DDB601-43E7-4E15-8645-14FF8898D093}">
      <dgm:prSet/>
      <dgm:spPr/>
      <dgm:t>
        <a:bodyPr/>
        <a:lstStyle/>
        <a:p>
          <a:pPr latinLnBrk="1"/>
          <a:endParaRPr lang="ko-KR" altLang="en-US"/>
        </a:p>
      </dgm:t>
    </dgm:pt>
    <dgm:pt modelId="{0848A017-4671-45C6-89AD-983CEFA316ED}">
      <dgm:prSet/>
      <dgm:spPr/>
      <dgm:t>
        <a:bodyPr/>
        <a:lstStyle/>
        <a:p>
          <a:pPr latinLnBrk="1"/>
          <a:r>
            <a:rPr lang="ko-KR" altLang="en-US" dirty="0" smtClean="0"/>
            <a:t> 하위 </a:t>
          </a:r>
          <a:r>
            <a:rPr lang="ko-KR" altLang="en-US" dirty="0" err="1" smtClean="0"/>
            <a:t>티어</a:t>
          </a:r>
          <a:r>
            <a:rPr lang="ko-KR" altLang="en-US" dirty="0" smtClean="0"/>
            <a:t> 거점을 강화하는데 사용된다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101320B6-3656-4CE5-A99D-343DC4903673}" type="parTrans" cxnId="{4B1E7046-76EB-4B05-8811-143029B65EDE}">
      <dgm:prSet/>
      <dgm:spPr/>
      <dgm:t>
        <a:bodyPr/>
        <a:lstStyle/>
        <a:p>
          <a:pPr latinLnBrk="1"/>
          <a:endParaRPr lang="ko-KR" altLang="en-US"/>
        </a:p>
      </dgm:t>
    </dgm:pt>
    <dgm:pt modelId="{20722EB6-F0D1-4E23-888F-AC472CD8C7C2}" type="sibTrans" cxnId="{4B1E7046-76EB-4B05-8811-143029B65EDE}">
      <dgm:prSet/>
      <dgm:spPr/>
      <dgm:t>
        <a:bodyPr/>
        <a:lstStyle/>
        <a:p>
          <a:pPr latinLnBrk="1"/>
          <a:endParaRPr lang="ko-KR" altLang="en-US"/>
        </a:p>
      </dgm:t>
    </dgm:pt>
    <dgm:pt modelId="{7C629FFB-F66C-4B9E-8CA1-774F6E142462}">
      <dgm:prSet/>
      <dgm:spPr/>
      <dgm:t>
        <a:bodyPr/>
        <a:lstStyle/>
        <a:p>
          <a:pPr latinLnBrk="1"/>
          <a:r>
            <a:rPr lang="ko-KR" altLang="en-US" dirty="0" smtClean="0"/>
            <a:t> </a:t>
          </a:r>
          <a:r>
            <a:rPr lang="ko-KR" altLang="en-US" dirty="0" err="1" smtClean="0"/>
            <a:t>마트</a:t>
          </a:r>
          <a:r>
            <a:rPr lang="ko-KR" altLang="en-US" dirty="0" smtClean="0"/>
            <a:t> 보급품에서 획득 및 생산라인에서 생산 가능</a:t>
          </a:r>
          <a:endParaRPr lang="ko-KR" altLang="en-US" dirty="0"/>
        </a:p>
      </dgm:t>
    </dgm:pt>
    <dgm:pt modelId="{4C6192B4-8C87-47EF-A890-1EBEBE60FDC0}" type="parTrans" cxnId="{25C4DA70-D017-4EA5-889F-BEDEA60A9FB3}">
      <dgm:prSet/>
      <dgm:spPr/>
      <dgm:t>
        <a:bodyPr/>
        <a:lstStyle/>
        <a:p>
          <a:pPr latinLnBrk="1"/>
          <a:endParaRPr lang="ko-KR" altLang="en-US"/>
        </a:p>
      </dgm:t>
    </dgm:pt>
    <dgm:pt modelId="{88184BCB-4193-48C0-8185-BFB9DE1AE492}" type="sibTrans" cxnId="{25C4DA70-D017-4EA5-889F-BEDEA60A9FB3}">
      <dgm:prSet/>
      <dgm:spPr/>
      <dgm:t>
        <a:bodyPr/>
        <a:lstStyle/>
        <a:p>
          <a:pPr latinLnBrk="1"/>
          <a:endParaRPr lang="ko-KR" altLang="en-US"/>
        </a:p>
      </dgm:t>
    </dgm:pt>
    <dgm:pt modelId="{810F09C8-E0B2-4C3F-9113-D869E31BFFD8}">
      <dgm:prSet/>
      <dgm:spPr/>
      <dgm:t>
        <a:bodyPr/>
        <a:lstStyle/>
        <a:p>
          <a:pPr latinLnBrk="1"/>
          <a:r>
            <a:rPr lang="ko-KR" altLang="en-US" dirty="0" smtClean="0"/>
            <a:t> 세력을 거점화 할 경우 사용되는 비용</a:t>
          </a:r>
          <a:r>
            <a:rPr lang="en-US" altLang="ko-KR" dirty="0" smtClean="0"/>
            <a:t>. </a:t>
          </a:r>
          <a:r>
            <a:rPr lang="ko-KR" altLang="en-US" dirty="0" smtClean="0"/>
            <a:t>거점이 </a:t>
          </a:r>
          <a:r>
            <a:rPr lang="ko-KR" altLang="en-US" dirty="0" err="1" smtClean="0"/>
            <a:t>공격당했을</a:t>
          </a:r>
          <a:r>
            <a:rPr lang="ko-KR" altLang="en-US" dirty="0" smtClean="0"/>
            <a:t> 경우 감소된다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50B464B5-1377-44D3-B2DE-7A2A0DC1382C}" type="parTrans" cxnId="{AB030D1D-FB68-4FF3-B7F0-3A3CE2C2124E}">
      <dgm:prSet/>
      <dgm:spPr/>
      <dgm:t>
        <a:bodyPr/>
        <a:lstStyle/>
        <a:p>
          <a:pPr latinLnBrk="1"/>
          <a:endParaRPr lang="ko-KR" altLang="en-US"/>
        </a:p>
      </dgm:t>
    </dgm:pt>
    <dgm:pt modelId="{70682FCF-48BB-46EA-84E7-2F813EF960A5}" type="sibTrans" cxnId="{AB030D1D-FB68-4FF3-B7F0-3A3CE2C2124E}">
      <dgm:prSet/>
      <dgm:spPr/>
      <dgm:t>
        <a:bodyPr/>
        <a:lstStyle/>
        <a:p>
          <a:pPr latinLnBrk="1"/>
          <a:endParaRPr lang="ko-KR" altLang="en-US"/>
        </a:p>
      </dgm:t>
    </dgm:pt>
    <dgm:pt modelId="{D2D2225B-1E54-47B9-8BBB-380AB52EE579}">
      <dgm:prSet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사회기반시설의 포용력이 증가될수록 더욱 더 빠르게 증가한다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2437DADC-146C-42CD-8E4E-A4DD78B3A752}" type="parTrans" cxnId="{E5B2476F-9CCE-4A17-B5BA-BDC9DAA2C858}">
      <dgm:prSet/>
      <dgm:spPr/>
      <dgm:t>
        <a:bodyPr/>
        <a:lstStyle/>
        <a:p>
          <a:pPr latinLnBrk="1"/>
          <a:endParaRPr lang="ko-KR" altLang="en-US"/>
        </a:p>
      </dgm:t>
    </dgm:pt>
    <dgm:pt modelId="{6D6EEC4B-5B0A-439F-9F6A-84150B8AEFD1}" type="sibTrans" cxnId="{E5B2476F-9CCE-4A17-B5BA-BDC9DAA2C858}">
      <dgm:prSet/>
      <dgm:spPr/>
      <dgm:t>
        <a:bodyPr/>
        <a:lstStyle/>
        <a:p>
          <a:pPr latinLnBrk="1"/>
          <a:endParaRPr lang="ko-KR" altLang="en-US"/>
        </a:p>
      </dgm:t>
    </dgm:pt>
    <dgm:pt modelId="{FF708EB0-9766-4C40-AD41-850BD466D137}" type="pres">
      <dgm:prSet presAssocID="{A3FFCE67-5286-443C-953E-E143656670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4BCF0D-9497-408A-9A51-A14CD32E71B8}" type="pres">
      <dgm:prSet presAssocID="{101E5698-19AF-4792-8DF4-87F941009B81}" presName="composite" presStyleCnt="0"/>
      <dgm:spPr/>
    </dgm:pt>
    <dgm:pt modelId="{A49B7B99-05C1-4212-8385-1E6ABBE20E42}" type="pres">
      <dgm:prSet presAssocID="{101E5698-19AF-4792-8DF4-87F941009B8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9B6432-AE88-49DA-BF83-09D5B6E1EE88}" type="pres">
      <dgm:prSet presAssocID="{101E5698-19AF-4792-8DF4-87F941009B81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302FED-5FE4-4E29-AEC1-3EDB7C452AD5}" type="pres">
      <dgm:prSet presAssocID="{612966A8-F4A5-4847-8C0A-717EAF925ABC}" presName="sp" presStyleCnt="0"/>
      <dgm:spPr/>
    </dgm:pt>
    <dgm:pt modelId="{5F26B6B7-B0A7-4BE5-9899-69EE51247ED5}" type="pres">
      <dgm:prSet presAssocID="{A506A4FD-3CCF-430F-8376-16593B0CC40F}" presName="composite" presStyleCnt="0"/>
      <dgm:spPr/>
    </dgm:pt>
    <dgm:pt modelId="{1B9AAB71-83B4-48FF-A685-10F1398F25B3}" type="pres">
      <dgm:prSet presAssocID="{A506A4FD-3CCF-430F-8376-16593B0CC40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D814C-49A4-4EDB-A264-D31690C24790}" type="pres">
      <dgm:prSet presAssocID="{A506A4FD-3CCF-430F-8376-16593B0CC40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44FAF2-73D4-48C9-84C3-22733698122D}" type="pres">
      <dgm:prSet presAssocID="{E10D6240-1DD5-4E08-A49B-F4D38856C8E2}" presName="sp" presStyleCnt="0"/>
      <dgm:spPr/>
    </dgm:pt>
    <dgm:pt modelId="{5CA78838-CC27-4926-9447-E3511027786E}" type="pres">
      <dgm:prSet presAssocID="{83928777-0692-446D-A596-4FDAF5D2D8D4}" presName="composite" presStyleCnt="0"/>
      <dgm:spPr/>
    </dgm:pt>
    <dgm:pt modelId="{78AF16C2-C9E8-41B6-9827-1AC7D4A80C50}" type="pres">
      <dgm:prSet presAssocID="{83928777-0692-446D-A596-4FDAF5D2D8D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715440-5658-4803-A961-7DE64BF59AB4}" type="pres">
      <dgm:prSet presAssocID="{83928777-0692-446D-A596-4FDAF5D2D8D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1FAC8F-C310-4A9E-A8C4-4B9B58F3C49A}" type="pres">
      <dgm:prSet presAssocID="{AB670273-AFB1-4970-82A4-2B00F659C84D}" presName="sp" presStyleCnt="0"/>
      <dgm:spPr/>
    </dgm:pt>
    <dgm:pt modelId="{9BBD8465-BBA8-4C9E-BFFD-5ECDE3DAB129}" type="pres">
      <dgm:prSet presAssocID="{FF1B464E-5A4A-4441-95BF-76E3558C6A99}" presName="composite" presStyleCnt="0"/>
      <dgm:spPr/>
    </dgm:pt>
    <dgm:pt modelId="{E1A53107-79A2-42F3-A147-993BAE497D90}" type="pres">
      <dgm:prSet presAssocID="{FF1B464E-5A4A-4441-95BF-76E3558C6A9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417068-5BED-40DB-AA84-D577889A2B05}" type="pres">
      <dgm:prSet presAssocID="{FF1B464E-5A4A-4441-95BF-76E3558C6A9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537E7D-70CE-44E5-9B53-68423B6B4296}" type="pres">
      <dgm:prSet presAssocID="{993D42DF-8426-47D7-8FE9-9AD90B0540FB}" presName="sp" presStyleCnt="0"/>
      <dgm:spPr/>
    </dgm:pt>
    <dgm:pt modelId="{8DBA2E7D-CE45-433C-8754-86E3DC7A0747}" type="pres">
      <dgm:prSet presAssocID="{E5B5DF43-8E94-4234-838E-08BB8394CBAF}" presName="composite" presStyleCnt="0"/>
      <dgm:spPr/>
    </dgm:pt>
    <dgm:pt modelId="{DAC45DD4-DF11-4B82-9751-D93084412D73}" type="pres">
      <dgm:prSet presAssocID="{E5B5DF43-8E94-4234-838E-08BB8394CBA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783A5F-EFF9-4720-8066-FA15D0122234}" type="pres">
      <dgm:prSet presAssocID="{E5B5DF43-8E94-4234-838E-08BB8394CBA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51B17A6-5359-45BE-87AE-83F6EB32FA8D}" type="presOf" srcId="{D2D2225B-1E54-47B9-8BBB-380AB52EE579}" destId="{21783A5F-EFF9-4720-8066-FA15D0122234}" srcOrd="0" destOrd="1" presId="urn:microsoft.com/office/officeart/2005/8/layout/chevron2"/>
    <dgm:cxn modelId="{AB030D1D-FB68-4FF3-B7F0-3A3CE2C2124E}" srcId="{E5B5DF43-8E94-4234-838E-08BB8394CBAF}" destId="{810F09C8-E0B2-4C3F-9113-D869E31BFFD8}" srcOrd="0" destOrd="0" parTransId="{50B464B5-1377-44D3-B2DE-7A2A0DC1382C}" sibTransId="{70682FCF-48BB-46EA-84E7-2F813EF960A5}"/>
    <dgm:cxn modelId="{25C4DA70-D017-4EA5-889F-BEDEA60A9FB3}" srcId="{A506A4FD-3CCF-430F-8376-16593B0CC40F}" destId="{7C629FFB-F66C-4B9E-8CA1-774F6E142462}" srcOrd="1" destOrd="0" parTransId="{4C6192B4-8C87-47EF-A890-1EBEBE60FDC0}" sibTransId="{88184BCB-4193-48C0-8185-BFB9DE1AE492}"/>
    <dgm:cxn modelId="{E5B2476F-9CCE-4A17-B5BA-BDC9DAA2C858}" srcId="{E5B5DF43-8E94-4234-838E-08BB8394CBAF}" destId="{D2D2225B-1E54-47B9-8BBB-380AB52EE579}" srcOrd="1" destOrd="0" parTransId="{2437DADC-146C-42CD-8E4E-A4DD78B3A752}" sibTransId="{6D6EEC4B-5B0A-439F-9F6A-84150B8AEFD1}"/>
    <dgm:cxn modelId="{AC0E24A0-53A8-4E60-AA0B-747B666DDCC0}" type="presOf" srcId="{101E5698-19AF-4792-8DF4-87F941009B81}" destId="{A49B7B99-05C1-4212-8385-1E6ABBE20E42}" srcOrd="0" destOrd="0" presId="urn:microsoft.com/office/officeart/2005/8/layout/chevron2"/>
    <dgm:cxn modelId="{8ACBEA0A-B4C1-4545-B819-A32E99363138}" type="presOf" srcId="{83928777-0692-446D-A596-4FDAF5D2D8D4}" destId="{78AF16C2-C9E8-41B6-9827-1AC7D4A80C50}" srcOrd="0" destOrd="0" presId="urn:microsoft.com/office/officeart/2005/8/layout/chevron2"/>
    <dgm:cxn modelId="{441A9C95-3A92-4952-B8BE-8E1FFF9A0E67}" type="presOf" srcId="{A506A4FD-3CCF-430F-8376-16593B0CC40F}" destId="{1B9AAB71-83B4-48FF-A685-10F1398F25B3}" srcOrd="0" destOrd="0" presId="urn:microsoft.com/office/officeart/2005/8/layout/chevron2"/>
    <dgm:cxn modelId="{DC806618-B850-4743-8D0E-BEC8A2199E41}" type="presOf" srcId="{7C629FFB-F66C-4B9E-8CA1-774F6E142462}" destId="{C10D814C-49A4-4EDB-A264-D31690C24790}" srcOrd="0" destOrd="1" presId="urn:microsoft.com/office/officeart/2005/8/layout/chevron2"/>
    <dgm:cxn modelId="{36F85E35-A31E-465F-A748-BFAFFF2AA21C}" type="presOf" srcId="{810F09C8-E0B2-4C3F-9113-D869E31BFFD8}" destId="{21783A5F-EFF9-4720-8066-FA15D0122234}" srcOrd="0" destOrd="0" presId="urn:microsoft.com/office/officeart/2005/8/layout/chevron2"/>
    <dgm:cxn modelId="{36A8AC41-EC7E-4707-8029-CB1887B7DD66}" type="presOf" srcId="{959BA281-FD77-42B2-A683-93D04A0F8542}" destId="{77715440-5658-4803-A961-7DE64BF59AB4}" srcOrd="0" destOrd="1" presId="urn:microsoft.com/office/officeart/2005/8/layout/chevron2"/>
    <dgm:cxn modelId="{4B1E7046-76EB-4B05-8811-143029B65EDE}" srcId="{A506A4FD-3CCF-430F-8376-16593B0CC40F}" destId="{0848A017-4671-45C6-89AD-983CEFA316ED}" srcOrd="0" destOrd="0" parTransId="{101320B6-3656-4CE5-A99D-343DC4903673}" sibTransId="{20722EB6-F0D1-4E23-888F-AC472CD8C7C2}"/>
    <dgm:cxn modelId="{8B79DCF7-1F88-41E0-844E-4CFEB34C7B3E}" type="presOf" srcId="{2E855645-0036-456E-BF8F-9EB41A939E99}" destId="{F59B6432-AE88-49DA-BF83-09D5B6E1EE88}" srcOrd="0" destOrd="1" presId="urn:microsoft.com/office/officeart/2005/8/layout/chevron2"/>
    <dgm:cxn modelId="{D6DDB601-43E7-4E15-8645-14FF8898D093}" srcId="{A3FFCE67-5286-443C-953E-E1436566703C}" destId="{E5B5DF43-8E94-4234-838E-08BB8394CBAF}" srcOrd="4" destOrd="0" parTransId="{9ED8AE23-C3FA-4710-AEC8-5EB721271E95}" sibTransId="{7FDEBFDD-6A04-494A-8F84-76F391B6423E}"/>
    <dgm:cxn modelId="{3C21785F-5793-4CFA-B0DE-2E65A74A7672}" type="presOf" srcId="{E5B5DF43-8E94-4234-838E-08BB8394CBAF}" destId="{DAC45DD4-DF11-4B82-9751-D93084412D73}" srcOrd="0" destOrd="0" presId="urn:microsoft.com/office/officeart/2005/8/layout/chevron2"/>
    <dgm:cxn modelId="{31F378B2-E8C1-45CA-AD2C-E17D8E6F3C5F}" srcId="{83928777-0692-446D-A596-4FDAF5D2D8D4}" destId="{959BA281-FD77-42B2-A683-93D04A0F8542}" srcOrd="1" destOrd="0" parTransId="{54E6FADD-4364-4A38-922C-834C3244D3ED}" sibTransId="{D9231F88-4851-46B2-8504-271F71073763}"/>
    <dgm:cxn modelId="{21AF1758-F968-4D5B-91D7-032D376C8F40}" type="presOf" srcId="{A3FFCE67-5286-443C-953E-E1436566703C}" destId="{FF708EB0-9766-4C40-AD41-850BD466D137}" srcOrd="0" destOrd="0" presId="urn:microsoft.com/office/officeart/2005/8/layout/chevron2"/>
    <dgm:cxn modelId="{91ACFD2A-78A6-488D-8042-CE6EB63E04F9}" srcId="{101E5698-19AF-4792-8DF4-87F941009B81}" destId="{2E855645-0036-456E-BF8F-9EB41A939E99}" srcOrd="1" destOrd="0" parTransId="{9519160C-FA32-4C4B-91C9-7E72FFEB96E1}" sibTransId="{A5906915-58E6-46C9-9A76-FE8F10408FE7}"/>
    <dgm:cxn modelId="{CE90AF9B-430B-4AF8-8532-70449DBD3C37}" type="presOf" srcId="{06F3E835-EC23-4544-89D3-C262112DBA3F}" destId="{33417068-5BED-40DB-AA84-D577889A2B05}" srcOrd="0" destOrd="1" presId="urn:microsoft.com/office/officeart/2005/8/layout/chevron2"/>
    <dgm:cxn modelId="{B3960A42-51C7-4D06-A4A5-3E26A35FA7AD}" type="presOf" srcId="{05991494-4BD5-434B-953D-30426388BF2E}" destId="{F59B6432-AE88-49DA-BF83-09D5B6E1EE88}" srcOrd="0" destOrd="0" presId="urn:microsoft.com/office/officeart/2005/8/layout/chevron2"/>
    <dgm:cxn modelId="{C3EE5843-85F8-4600-A532-160F59BC9D63}" srcId="{A3FFCE67-5286-443C-953E-E1436566703C}" destId="{FF1B464E-5A4A-4441-95BF-76E3558C6A99}" srcOrd="3" destOrd="0" parTransId="{5FAD313D-6861-4A3B-B668-254C9B04E53B}" sibTransId="{993D42DF-8426-47D7-8FE9-9AD90B0540FB}"/>
    <dgm:cxn modelId="{9D727531-7036-4CA0-9942-4056524F8A5F}" srcId="{FF1B464E-5A4A-4441-95BF-76E3558C6A99}" destId="{06F3E835-EC23-4544-89D3-C262112DBA3F}" srcOrd="1" destOrd="0" parTransId="{4B81E6C0-84AB-426D-AE8E-24D7BE1C5141}" sibTransId="{67080D24-3E00-42E9-A272-AFAC5C7BCB3B}"/>
    <dgm:cxn modelId="{D8C00ADB-04B1-410B-9C01-1FE2968F38F6}" type="presOf" srcId="{FF1B464E-5A4A-4441-95BF-76E3558C6A99}" destId="{E1A53107-79A2-42F3-A147-993BAE497D90}" srcOrd="0" destOrd="0" presId="urn:microsoft.com/office/officeart/2005/8/layout/chevron2"/>
    <dgm:cxn modelId="{A67F4D08-F6D9-4623-9A32-C94483FB5760}" srcId="{A3FFCE67-5286-443C-953E-E1436566703C}" destId="{A506A4FD-3CCF-430F-8376-16593B0CC40F}" srcOrd="1" destOrd="0" parTransId="{BA5FD8E9-6BCB-413F-B4AB-418EF4F249D1}" sibTransId="{E10D6240-1DD5-4E08-A49B-F4D38856C8E2}"/>
    <dgm:cxn modelId="{3787D00F-62ED-4430-8206-76AEE67D91A0}" type="presOf" srcId="{0848A017-4671-45C6-89AD-983CEFA316ED}" destId="{C10D814C-49A4-4EDB-A264-D31690C24790}" srcOrd="0" destOrd="0" presId="urn:microsoft.com/office/officeart/2005/8/layout/chevron2"/>
    <dgm:cxn modelId="{4526128B-96AD-423A-A8F9-B52FDDFB4ECF}" type="presOf" srcId="{DD421A49-7E78-4E10-9986-AA997D8B3081}" destId="{33417068-5BED-40DB-AA84-D577889A2B05}" srcOrd="0" destOrd="0" presId="urn:microsoft.com/office/officeart/2005/8/layout/chevron2"/>
    <dgm:cxn modelId="{3FCCAAC9-0992-4446-99BE-0908B0ACF767}" srcId="{A3FFCE67-5286-443C-953E-E1436566703C}" destId="{101E5698-19AF-4792-8DF4-87F941009B81}" srcOrd="0" destOrd="0" parTransId="{0D06115C-C416-462F-ACA8-8B4C6660C754}" sibTransId="{612966A8-F4A5-4847-8C0A-717EAF925ABC}"/>
    <dgm:cxn modelId="{28B8BB9B-4230-4C52-B66B-9F638F151D4C}" srcId="{FF1B464E-5A4A-4441-95BF-76E3558C6A99}" destId="{DD421A49-7E78-4E10-9986-AA997D8B3081}" srcOrd="0" destOrd="0" parTransId="{E8E56E2D-D1E4-4EDE-B743-65CC8069798E}" sibTransId="{C082F713-94A5-4BEF-812D-D24D5AFF6BBF}"/>
    <dgm:cxn modelId="{E156D6CD-ECAC-44C4-A853-A0871C9C9B35}" srcId="{A3FFCE67-5286-443C-953E-E1436566703C}" destId="{83928777-0692-446D-A596-4FDAF5D2D8D4}" srcOrd="2" destOrd="0" parTransId="{FB235F47-4AF0-4CD6-82C4-7A8E83C5DE24}" sibTransId="{AB670273-AFB1-4970-82A4-2B00F659C84D}"/>
    <dgm:cxn modelId="{C5969403-3794-4765-A8C3-C66136FCECA7}" srcId="{101E5698-19AF-4792-8DF4-87F941009B81}" destId="{05991494-4BD5-434B-953D-30426388BF2E}" srcOrd="0" destOrd="0" parTransId="{18AC63FF-7041-4258-907D-5DBC541A080F}" sibTransId="{1250A16C-5EF0-468D-AF3D-ECB43E41B470}"/>
    <dgm:cxn modelId="{B3C098FD-59AD-4A24-8AB3-E9C0C60E92EC}" type="presOf" srcId="{A14E1810-64C7-4D3D-8B68-93CE727D54D3}" destId="{77715440-5658-4803-A961-7DE64BF59AB4}" srcOrd="0" destOrd="0" presId="urn:microsoft.com/office/officeart/2005/8/layout/chevron2"/>
    <dgm:cxn modelId="{69A0176C-09B3-40C8-AB88-B56A702CFD9F}" srcId="{83928777-0692-446D-A596-4FDAF5D2D8D4}" destId="{A14E1810-64C7-4D3D-8B68-93CE727D54D3}" srcOrd="0" destOrd="0" parTransId="{2EC21299-A9AD-45FA-99AA-5BD3786EBDB7}" sibTransId="{B80EC0F0-42E0-4737-9492-F75EE91A45F4}"/>
    <dgm:cxn modelId="{B69ABE1E-3826-4F81-9BA3-FEE42FD98CCE}" type="presParOf" srcId="{FF708EB0-9766-4C40-AD41-850BD466D137}" destId="{A74BCF0D-9497-408A-9A51-A14CD32E71B8}" srcOrd="0" destOrd="0" presId="urn:microsoft.com/office/officeart/2005/8/layout/chevron2"/>
    <dgm:cxn modelId="{1BD0A83D-3201-46F1-9E4C-35F5BE41D532}" type="presParOf" srcId="{A74BCF0D-9497-408A-9A51-A14CD32E71B8}" destId="{A49B7B99-05C1-4212-8385-1E6ABBE20E42}" srcOrd="0" destOrd="0" presId="urn:microsoft.com/office/officeart/2005/8/layout/chevron2"/>
    <dgm:cxn modelId="{DDA4B4F3-045E-442E-A333-27D960A9226D}" type="presParOf" srcId="{A74BCF0D-9497-408A-9A51-A14CD32E71B8}" destId="{F59B6432-AE88-49DA-BF83-09D5B6E1EE88}" srcOrd="1" destOrd="0" presId="urn:microsoft.com/office/officeart/2005/8/layout/chevron2"/>
    <dgm:cxn modelId="{1B8C00F6-3843-450B-814C-1089B61918AC}" type="presParOf" srcId="{FF708EB0-9766-4C40-AD41-850BD466D137}" destId="{9D302FED-5FE4-4E29-AEC1-3EDB7C452AD5}" srcOrd="1" destOrd="0" presId="urn:microsoft.com/office/officeart/2005/8/layout/chevron2"/>
    <dgm:cxn modelId="{4DFBADAA-DC6B-4AC5-ADFB-5748250CB9F1}" type="presParOf" srcId="{FF708EB0-9766-4C40-AD41-850BD466D137}" destId="{5F26B6B7-B0A7-4BE5-9899-69EE51247ED5}" srcOrd="2" destOrd="0" presId="urn:microsoft.com/office/officeart/2005/8/layout/chevron2"/>
    <dgm:cxn modelId="{D1D77903-2585-4C88-990A-EF2FC81D069A}" type="presParOf" srcId="{5F26B6B7-B0A7-4BE5-9899-69EE51247ED5}" destId="{1B9AAB71-83B4-48FF-A685-10F1398F25B3}" srcOrd="0" destOrd="0" presId="urn:microsoft.com/office/officeart/2005/8/layout/chevron2"/>
    <dgm:cxn modelId="{B8F63B3A-CA6D-424C-B57A-EC7221967760}" type="presParOf" srcId="{5F26B6B7-B0A7-4BE5-9899-69EE51247ED5}" destId="{C10D814C-49A4-4EDB-A264-D31690C24790}" srcOrd="1" destOrd="0" presId="urn:microsoft.com/office/officeart/2005/8/layout/chevron2"/>
    <dgm:cxn modelId="{8089D87C-A1DF-4B81-B0C3-C50463A1A251}" type="presParOf" srcId="{FF708EB0-9766-4C40-AD41-850BD466D137}" destId="{E844FAF2-73D4-48C9-84C3-22733698122D}" srcOrd="3" destOrd="0" presId="urn:microsoft.com/office/officeart/2005/8/layout/chevron2"/>
    <dgm:cxn modelId="{887DC749-7B7F-464F-A4D9-6BCD50692447}" type="presParOf" srcId="{FF708EB0-9766-4C40-AD41-850BD466D137}" destId="{5CA78838-CC27-4926-9447-E3511027786E}" srcOrd="4" destOrd="0" presId="urn:microsoft.com/office/officeart/2005/8/layout/chevron2"/>
    <dgm:cxn modelId="{CFC5E832-C66E-4BBD-BA68-F0F1E2303E18}" type="presParOf" srcId="{5CA78838-CC27-4926-9447-E3511027786E}" destId="{78AF16C2-C9E8-41B6-9827-1AC7D4A80C50}" srcOrd="0" destOrd="0" presId="urn:microsoft.com/office/officeart/2005/8/layout/chevron2"/>
    <dgm:cxn modelId="{ADD5CB05-A130-4D89-8016-71F43D278283}" type="presParOf" srcId="{5CA78838-CC27-4926-9447-E3511027786E}" destId="{77715440-5658-4803-A961-7DE64BF59AB4}" srcOrd="1" destOrd="0" presId="urn:microsoft.com/office/officeart/2005/8/layout/chevron2"/>
    <dgm:cxn modelId="{B2141202-6354-467D-B086-753D459B9A8C}" type="presParOf" srcId="{FF708EB0-9766-4C40-AD41-850BD466D137}" destId="{EF1FAC8F-C310-4A9E-A8C4-4B9B58F3C49A}" srcOrd="5" destOrd="0" presId="urn:microsoft.com/office/officeart/2005/8/layout/chevron2"/>
    <dgm:cxn modelId="{CC48306F-A6F8-420E-A4C2-A745B10ADE25}" type="presParOf" srcId="{FF708EB0-9766-4C40-AD41-850BD466D137}" destId="{9BBD8465-BBA8-4C9E-BFFD-5ECDE3DAB129}" srcOrd="6" destOrd="0" presId="urn:microsoft.com/office/officeart/2005/8/layout/chevron2"/>
    <dgm:cxn modelId="{F4CFAC28-F85C-4F7B-9292-C425BE9F0B01}" type="presParOf" srcId="{9BBD8465-BBA8-4C9E-BFFD-5ECDE3DAB129}" destId="{E1A53107-79A2-42F3-A147-993BAE497D90}" srcOrd="0" destOrd="0" presId="urn:microsoft.com/office/officeart/2005/8/layout/chevron2"/>
    <dgm:cxn modelId="{B7B44C2A-29DC-4EFC-B234-59854FDEF210}" type="presParOf" srcId="{9BBD8465-BBA8-4C9E-BFFD-5ECDE3DAB129}" destId="{33417068-5BED-40DB-AA84-D577889A2B05}" srcOrd="1" destOrd="0" presId="urn:microsoft.com/office/officeart/2005/8/layout/chevron2"/>
    <dgm:cxn modelId="{32E66E39-A889-431C-B91F-72FA795792E2}" type="presParOf" srcId="{FF708EB0-9766-4C40-AD41-850BD466D137}" destId="{4A537E7D-70CE-44E5-9B53-68423B6B4296}" srcOrd="7" destOrd="0" presId="urn:microsoft.com/office/officeart/2005/8/layout/chevron2"/>
    <dgm:cxn modelId="{5496963F-81F3-4C84-955F-3165BECF0776}" type="presParOf" srcId="{FF708EB0-9766-4C40-AD41-850BD466D137}" destId="{8DBA2E7D-CE45-433C-8754-86E3DC7A0747}" srcOrd="8" destOrd="0" presId="urn:microsoft.com/office/officeart/2005/8/layout/chevron2"/>
    <dgm:cxn modelId="{85DC180E-5DC2-4781-AD20-7E13A7139A16}" type="presParOf" srcId="{8DBA2E7D-CE45-433C-8754-86E3DC7A0747}" destId="{DAC45DD4-DF11-4B82-9751-D93084412D73}" srcOrd="0" destOrd="0" presId="urn:microsoft.com/office/officeart/2005/8/layout/chevron2"/>
    <dgm:cxn modelId="{ED70435E-5968-47BD-89A2-189B52C0545A}" type="presParOf" srcId="{8DBA2E7D-CE45-433C-8754-86E3DC7A0747}" destId="{21783A5F-EFF9-4720-8066-FA15D01222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6402D3-A966-4521-8A3F-37E2FA19E638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96F8E58-FC34-4D28-9B18-D9BB59BA0FB6}">
      <dgm:prSet phldrT="[텍스트]"/>
      <dgm:spPr/>
      <dgm:t>
        <a:bodyPr/>
        <a:lstStyle/>
        <a:p>
          <a:pPr latinLnBrk="1"/>
          <a:r>
            <a:rPr lang="ko-KR" altLang="en-US" dirty="0" smtClean="0"/>
            <a:t>경찰서</a:t>
          </a:r>
          <a:endParaRPr lang="ko-KR" altLang="en-US" dirty="0"/>
        </a:p>
      </dgm:t>
    </dgm:pt>
    <dgm:pt modelId="{49C7D82B-EBDB-4E90-A0EE-3D8B30125F23}" type="parTrans" cxnId="{04FA053A-4B4E-4946-A419-C2C13CCF22FB}">
      <dgm:prSet/>
      <dgm:spPr/>
      <dgm:t>
        <a:bodyPr/>
        <a:lstStyle/>
        <a:p>
          <a:pPr latinLnBrk="1"/>
          <a:endParaRPr lang="ko-KR" altLang="en-US"/>
        </a:p>
      </dgm:t>
    </dgm:pt>
    <dgm:pt modelId="{2919A79E-9380-460E-A79C-3B620C2A3D8A}" type="sibTrans" cxnId="{04FA053A-4B4E-4946-A419-C2C13CCF22FB}">
      <dgm:prSet/>
      <dgm:spPr/>
      <dgm:t>
        <a:bodyPr/>
        <a:lstStyle/>
        <a:p>
          <a:pPr latinLnBrk="1"/>
          <a:endParaRPr lang="ko-KR" altLang="en-US"/>
        </a:p>
      </dgm:t>
    </dgm:pt>
    <dgm:pt modelId="{3C63CB97-1F47-4C2B-AAF4-FF425230172F}">
      <dgm:prSet phldrT="[텍스트]"/>
      <dgm:spPr/>
      <dgm:t>
        <a:bodyPr/>
        <a:lstStyle/>
        <a:p>
          <a:pPr latinLnBrk="1"/>
          <a:r>
            <a:rPr lang="ko-KR" altLang="en-US" dirty="0" smtClean="0"/>
            <a:t>필드</a:t>
          </a:r>
          <a:endParaRPr lang="ko-KR" altLang="en-US" dirty="0"/>
        </a:p>
      </dgm:t>
    </dgm:pt>
    <dgm:pt modelId="{D67F438E-5435-44A9-8888-0E2373C77C56}" type="parTrans" cxnId="{630E0948-9F26-4D41-ACF9-DACE87276255}">
      <dgm:prSet/>
      <dgm:spPr/>
      <dgm:t>
        <a:bodyPr/>
        <a:lstStyle/>
        <a:p>
          <a:pPr latinLnBrk="1"/>
          <a:endParaRPr lang="ko-KR" altLang="en-US"/>
        </a:p>
      </dgm:t>
    </dgm:pt>
    <dgm:pt modelId="{93AF2DCC-FB02-4277-9C7D-71BE02DB2C7E}" type="sibTrans" cxnId="{630E0948-9F26-4D41-ACF9-DACE87276255}">
      <dgm:prSet/>
      <dgm:spPr/>
      <dgm:t>
        <a:bodyPr/>
        <a:lstStyle/>
        <a:p>
          <a:pPr latinLnBrk="1"/>
          <a:endParaRPr lang="ko-KR" altLang="en-US"/>
        </a:p>
      </dgm:t>
    </dgm:pt>
    <dgm:pt modelId="{06DCA80C-A0BD-4B97-A443-EB246193985B}">
      <dgm:prSet phldrT="[텍스트]"/>
      <dgm:spPr/>
      <dgm:t>
        <a:bodyPr/>
        <a:lstStyle/>
        <a:p>
          <a:pPr latinLnBrk="1"/>
          <a:r>
            <a:rPr lang="ko-KR" altLang="en-US" dirty="0" smtClean="0"/>
            <a:t>필드에 떨어진 총기류 화기들이 낮은 확률로 등장한다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C9733D3D-3C42-415D-96BB-370356E7C49A}" type="parTrans" cxnId="{040E31E2-F7FF-45B8-9A6A-9D4260EB1268}">
      <dgm:prSet/>
      <dgm:spPr/>
      <dgm:t>
        <a:bodyPr/>
        <a:lstStyle/>
        <a:p>
          <a:pPr latinLnBrk="1"/>
          <a:endParaRPr lang="ko-KR" altLang="en-US"/>
        </a:p>
      </dgm:t>
    </dgm:pt>
    <dgm:pt modelId="{8DA4F9F2-A3CA-4C01-B3FB-E2DBAFB8D336}" type="sibTrans" cxnId="{040E31E2-F7FF-45B8-9A6A-9D4260EB1268}">
      <dgm:prSet/>
      <dgm:spPr/>
      <dgm:t>
        <a:bodyPr/>
        <a:lstStyle/>
        <a:p>
          <a:pPr latinLnBrk="1"/>
          <a:endParaRPr lang="ko-KR" altLang="en-US"/>
        </a:p>
      </dgm:t>
    </dgm:pt>
    <dgm:pt modelId="{01C7CF11-AFE9-4E7C-819D-D73C427A167A}">
      <dgm:prSet phldrT="[텍스트]"/>
      <dgm:spPr/>
      <dgm:t>
        <a:bodyPr/>
        <a:lstStyle/>
        <a:p>
          <a:pPr latinLnBrk="1"/>
          <a:r>
            <a:rPr lang="ko-KR" altLang="en-US" dirty="0" smtClean="0"/>
            <a:t>광장과 마찬가지로 랜덤 </a:t>
          </a:r>
          <a:r>
            <a:rPr lang="ko-KR" altLang="en-US" dirty="0" err="1" smtClean="0"/>
            <a:t>인카운터</a:t>
          </a:r>
          <a:r>
            <a:rPr lang="ko-KR" altLang="en-US" dirty="0" smtClean="0"/>
            <a:t> 임무 완료 시 보상으로 무기를 지급받는다</a:t>
          </a:r>
          <a:r>
            <a:rPr lang="en-US" altLang="ko-KR" dirty="0" smtClean="0"/>
            <a:t>.</a:t>
          </a:r>
          <a:r>
            <a:rPr lang="ko-KR" altLang="en-US" dirty="0" smtClean="0"/>
            <a:t> </a:t>
          </a:r>
          <a:endParaRPr lang="ko-KR" altLang="en-US" dirty="0"/>
        </a:p>
      </dgm:t>
    </dgm:pt>
    <dgm:pt modelId="{D3BD1B1F-DC4C-4585-903B-5F16989B960E}" type="parTrans" cxnId="{B88695FF-F9F9-4CEB-B7EF-85A39A8605A2}">
      <dgm:prSet/>
      <dgm:spPr/>
      <dgm:t>
        <a:bodyPr/>
        <a:lstStyle/>
        <a:p>
          <a:pPr latinLnBrk="1"/>
          <a:endParaRPr lang="ko-KR" altLang="en-US"/>
        </a:p>
      </dgm:t>
    </dgm:pt>
    <dgm:pt modelId="{7154FFD3-AFAF-4344-85A0-A2834F0267D6}" type="sibTrans" cxnId="{B88695FF-F9F9-4CEB-B7EF-85A39A8605A2}">
      <dgm:prSet/>
      <dgm:spPr/>
      <dgm:t>
        <a:bodyPr/>
        <a:lstStyle/>
        <a:p>
          <a:pPr latinLnBrk="1"/>
          <a:endParaRPr lang="ko-KR" altLang="en-US"/>
        </a:p>
      </dgm:t>
    </dgm:pt>
    <dgm:pt modelId="{EFD057EB-0F8C-4885-A25A-0DC4BB4E12C7}">
      <dgm:prSet/>
      <dgm:spPr/>
      <dgm:t>
        <a:bodyPr/>
        <a:lstStyle/>
        <a:p>
          <a:pPr latinLnBrk="1"/>
          <a:r>
            <a:rPr lang="ko-KR" altLang="en-US" dirty="0" smtClean="0"/>
            <a:t>광장</a:t>
          </a:r>
          <a:endParaRPr lang="ko-KR" altLang="en-US" dirty="0"/>
        </a:p>
      </dgm:t>
    </dgm:pt>
    <dgm:pt modelId="{8119465F-95C4-4E1B-8568-14E5F230ED66}" type="parTrans" cxnId="{7848AEB8-167D-4BD5-8949-64740BA110EC}">
      <dgm:prSet/>
      <dgm:spPr/>
      <dgm:t>
        <a:bodyPr/>
        <a:lstStyle/>
        <a:p>
          <a:pPr latinLnBrk="1"/>
          <a:endParaRPr lang="ko-KR" altLang="en-US"/>
        </a:p>
      </dgm:t>
    </dgm:pt>
    <dgm:pt modelId="{D8FA0B27-9AAE-4CF2-B66D-3EB78E047E21}" type="sibTrans" cxnId="{7848AEB8-167D-4BD5-8949-64740BA110EC}">
      <dgm:prSet/>
      <dgm:spPr/>
      <dgm:t>
        <a:bodyPr/>
        <a:lstStyle/>
        <a:p>
          <a:pPr latinLnBrk="1"/>
          <a:endParaRPr lang="ko-KR" altLang="en-US"/>
        </a:p>
      </dgm:t>
    </dgm:pt>
    <dgm:pt modelId="{F5F4CC66-F1A6-4C3C-860F-D9EF01A3196B}">
      <dgm:prSet/>
      <dgm:spPr/>
      <dgm:t>
        <a:bodyPr/>
        <a:lstStyle/>
        <a:p>
          <a:pPr latinLnBrk="1"/>
          <a:r>
            <a:rPr lang="ko-KR" altLang="en-US" dirty="0" smtClean="0"/>
            <a:t>소방서</a:t>
          </a:r>
          <a:endParaRPr lang="ko-KR" altLang="en-US" dirty="0"/>
        </a:p>
      </dgm:t>
    </dgm:pt>
    <dgm:pt modelId="{518AB1BF-F11A-4141-A6A1-EE3DA3361AD2}" type="parTrans" cxnId="{D986E6F5-AA12-40DE-BA12-34040941AF6E}">
      <dgm:prSet/>
      <dgm:spPr/>
      <dgm:t>
        <a:bodyPr/>
        <a:lstStyle/>
        <a:p>
          <a:pPr latinLnBrk="1"/>
          <a:endParaRPr lang="ko-KR" altLang="en-US"/>
        </a:p>
      </dgm:t>
    </dgm:pt>
    <dgm:pt modelId="{E53765CD-41D6-43D9-9C24-B047105899A4}" type="sibTrans" cxnId="{D986E6F5-AA12-40DE-BA12-34040941AF6E}">
      <dgm:prSet/>
      <dgm:spPr/>
      <dgm:t>
        <a:bodyPr/>
        <a:lstStyle/>
        <a:p>
          <a:pPr latinLnBrk="1"/>
          <a:endParaRPr lang="ko-KR" altLang="en-US"/>
        </a:p>
      </dgm:t>
    </dgm:pt>
    <dgm:pt modelId="{C3804DD6-B228-41DF-8660-B1DEB8782408}">
      <dgm:prSet/>
      <dgm:spPr/>
      <dgm:t>
        <a:bodyPr/>
        <a:lstStyle/>
        <a:p>
          <a:pPr latinLnBrk="1"/>
          <a:r>
            <a:rPr lang="ko-KR" altLang="en-US" dirty="0" err="1" smtClean="0"/>
            <a:t>마트</a:t>
          </a:r>
          <a:endParaRPr lang="ko-KR" altLang="en-US" dirty="0"/>
        </a:p>
      </dgm:t>
    </dgm:pt>
    <dgm:pt modelId="{1AFA7BCC-D9AF-4F63-84AC-0B69DDA04A33}" type="parTrans" cxnId="{E1E2377A-A676-4EDF-8281-21BA9D6E2989}">
      <dgm:prSet/>
      <dgm:spPr/>
      <dgm:t>
        <a:bodyPr/>
        <a:lstStyle/>
        <a:p>
          <a:pPr latinLnBrk="1"/>
          <a:endParaRPr lang="ko-KR" altLang="en-US"/>
        </a:p>
      </dgm:t>
    </dgm:pt>
    <dgm:pt modelId="{99A8909C-3C28-49A5-BFE1-F75C403418D1}" type="sibTrans" cxnId="{E1E2377A-A676-4EDF-8281-21BA9D6E2989}">
      <dgm:prSet/>
      <dgm:spPr/>
      <dgm:t>
        <a:bodyPr/>
        <a:lstStyle/>
        <a:p>
          <a:pPr latinLnBrk="1"/>
          <a:endParaRPr lang="ko-KR" altLang="en-US"/>
        </a:p>
      </dgm:t>
    </dgm:pt>
    <dgm:pt modelId="{FB6B1D12-5EA7-4CE8-B7F2-D3845EE9504C}">
      <dgm:prSet/>
      <dgm:spPr/>
      <dgm:t>
        <a:bodyPr/>
        <a:lstStyle/>
        <a:p>
          <a:pPr latinLnBrk="1"/>
          <a:r>
            <a:rPr lang="ko-KR" altLang="en-US" dirty="0" smtClean="0"/>
            <a:t>소방서 내에서 소방도끼 등의 </a:t>
          </a:r>
          <a:r>
            <a:rPr lang="ko-KR" altLang="en-US" dirty="0" err="1" smtClean="0"/>
            <a:t>도끼류</a:t>
          </a:r>
          <a:r>
            <a:rPr lang="ko-KR" altLang="en-US" dirty="0" smtClean="0"/>
            <a:t> 무기를 획득할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24BB8659-F9E4-4ED5-A2E9-FE5198F5C29F}" type="parTrans" cxnId="{29FAB9CA-0607-4AE8-BE32-FAB754FB45EC}">
      <dgm:prSet/>
      <dgm:spPr/>
      <dgm:t>
        <a:bodyPr/>
        <a:lstStyle/>
        <a:p>
          <a:pPr latinLnBrk="1"/>
          <a:endParaRPr lang="ko-KR" altLang="en-US"/>
        </a:p>
      </dgm:t>
    </dgm:pt>
    <dgm:pt modelId="{C3E2BAF8-B6CB-49C2-B9EA-66C9283ABF3D}" type="sibTrans" cxnId="{29FAB9CA-0607-4AE8-BE32-FAB754FB45EC}">
      <dgm:prSet/>
      <dgm:spPr/>
      <dgm:t>
        <a:bodyPr/>
        <a:lstStyle/>
        <a:p>
          <a:pPr latinLnBrk="1"/>
          <a:endParaRPr lang="ko-KR" altLang="en-US"/>
        </a:p>
      </dgm:t>
    </dgm:pt>
    <dgm:pt modelId="{0887B5DE-CEC4-4EAC-BBEF-4AE9EDADDAB7}">
      <dgm:prSet phldrT="[텍스트]"/>
      <dgm:spPr/>
      <dgm:t>
        <a:bodyPr/>
        <a:lstStyle/>
        <a:p>
          <a:pPr latinLnBrk="1"/>
          <a:r>
            <a:rPr lang="ko-KR" altLang="en-US" dirty="0" smtClean="0"/>
            <a:t>경찰서 내에서 최루탄 등의 투척 무기를 획득할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419EFA5A-1593-4ABE-AC51-3B025F32FC1A}" type="sibTrans" cxnId="{2AB3A361-9A28-496F-B160-F30B2DC46B25}">
      <dgm:prSet/>
      <dgm:spPr/>
      <dgm:t>
        <a:bodyPr/>
        <a:lstStyle/>
        <a:p>
          <a:pPr latinLnBrk="1"/>
          <a:endParaRPr lang="ko-KR" altLang="en-US"/>
        </a:p>
      </dgm:t>
    </dgm:pt>
    <dgm:pt modelId="{A0070D74-546F-4DD0-9851-2F432B794B58}" type="parTrans" cxnId="{2AB3A361-9A28-496F-B160-F30B2DC46B25}">
      <dgm:prSet/>
      <dgm:spPr/>
      <dgm:t>
        <a:bodyPr/>
        <a:lstStyle/>
        <a:p>
          <a:pPr latinLnBrk="1"/>
          <a:endParaRPr lang="ko-KR" altLang="en-US"/>
        </a:p>
      </dgm:t>
    </dgm:pt>
    <dgm:pt modelId="{42B23E43-1D66-42A2-A61C-6FAF299ABAA1}">
      <dgm:prSet phldrT="[텍스트]"/>
      <dgm:spPr/>
      <dgm:t>
        <a:bodyPr/>
        <a:lstStyle/>
        <a:p>
          <a:pPr latinLnBrk="1"/>
          <a:r>
            <a:rPr lang="ko-KR" altLang="en-US" dirty="0" smtClean="0"/>
            <a:t>경찰서 내에서 진압봉 등의 둔기</a:t>
          </a:r>
          <a:r>
            <a:rPr lang="en-US" altLang="ko-KR" dirty="0" smtClean="0"/>
            <a:t>, </a:t>
          </a:r>
          <a:r>
            <a:rPr lang="ko-KR" altLang="en-US" dirty="0" err="1" smtClean="0"/>
            <a:t>권총류의</a:t>
          </a:r>
          <a:r>
            <a:rPr lang="ko-KR" altLang="en-US" dirty="0" smtClean="0"/>
            <a:t> 총기를 획득할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5CA010AC-FFE4-4FE2-8730-BA876449EA14}" type="sibTrans" cxnId="{78972CC9-DBA5-49A5-8A8F-7F2EEFF9F9A6}">
      <dgm:prSet/>
      <dgm:spPr/>
      <dgm:t>
        <a:bodyPr/>
        <a:lstStyle/>
        <a:p>
          <a:pPr latinLnBrk="1"/>
          <a:endParaRPr lang="ko-KR" altLang="en-US"/>
        </a:p>
      </dgm:t>
    </dgm:pt>
    <dgm:pt modelId="{AE7FD4E3-3716-490E-BE16-009B300BAEFE}" type="parTrans" cxnId="{78972CC9-DBA5-49A5-8A8F-7F2EEFF9F9A6}">
      <dgm:prSet/>
      <dgm:spPr/>
      <dgm:t>
        <a:bodyPr/>
        <a:lstStyle/>
        <a:p>
          <a:pPr latinLnBrk="1"/>
          <a:endParaRPr lang="ko-KR" altLang="en-US"/>
        </a:p>
      </dgm:t>
    </dgm:pt>
    <dgm:pt modelId="{E7233CCE-770C-4B85-B027-378F689963ED}">
      <dgm:prSet/>
      <dgm:spPr/>
      <dgm:t>
        <a:bodyPr/>
        <a:lstStyle/>
        <a:p>
          <a:pPr latinLnBrk="1"/>
          <a:r>
            <a:rPr lang="ko-KR" altLang="en-US" dirty="0" smtClean="0"/>
            <a:t>소방서 내에서 소화전 등의 투사 무기를 획득할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B42FD1B9-4556-4870-A93C-0F7F2C1F6111}" type="parTrans" cxnId="{8B869F16-818C-4EBE-87DC-CA618E62ABF7}">
      <dgm:prSet/>
      <dgm:spPr/>
      <dgm:t>
        <a:bodyPr/>
        <a:lstStyle/>
        <a:p>
          <a:pPr latinLnBrk="1"/>
          <a:endParaRPr lang="ko-KR" altLang="en-US"/>
        </a:p>
      </dgm:t>
    </dgm:pt>
    <dgm:pt modelId="{2BFB9BD6-2200-42F1-8325-394D1A8D2391}" type="sibTrans" cxnId="{8B869F16-818C-4EBE-87DC-CA618E62ABF7}">
      <dgm:prSet/>
      <dgm:spPr/>
      <dgm:t>
        <a:bodyPr/>
        <a:lstStyle/>
        <a:p>
          <a:pPr latinLnBrk="1"/>
          <a:endParaRPr lang="ko-KR" altLang="en-US"/>
        </a:p>
      </dgm:t>
    </dgm:pt>
    <dgm:pt modelId="{C6C1BC7E-24B5-42E3-A1B6-3ED1CBBABF94}">
      <dgm:prSet/>
      <dgm:spPr/>
      <dgm:t>
        <a:bodyPr/>
        <a:lstStyle/>
        <a:p>
          <a:pPr latinLnBrk="1"/>
          <a:r>
            <a:rPr lang="ko-KR" altLang="en-US" dirty="0" smtClean="0"/>
            <a:t>생산라인 가동 후 플레이어가 얻은 정보들을 통해 다양한 무기들을 제작 할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1A680600-6525-4F23-AFDD-0D93F9E455D8}" type="parTrans" cxnId="{9112044D-6E05-4326-8F86-89AB579BAB20}">
      <dgm:prSet/>
      <dgm:spPr/>
      <dgm:t>
        <a:bodyPr/>
        <a:lstStyle/>
        <a:p>
          <a:pPr latinLnBrk="1"/>
          <a:endParaRPr lang="ko-KR" altLang="en-US"/>
        </a:p>
      </dgm:t>
    </dgm:pt>
    <dgm:pt modelId="{F9E90B40-3A5A-4BB8-8229-759C1DD3D91E}" type="sibTrans" cxnId="{9112044D-6E05-4326-8F86-89AB579BAB20}">
      <dgm:prSet/>
      <dgm:spPr/>
      <dgm:t>
        <a:bodyPr/>
        <a:lstStyle/>
        <a:p>
          <a:pPr latinLnBrk="1"/>
          <a:endParaRPr lang="ko-KR" altLang="en-US"/>
        </a:p>
      </dgm:t>
    </dgm:pt>
    <dgm:pt modelId="{B7DDD09F-0765-414B-96E6-8B18F61E66E2}">
      <dgm:prSet/>
      <dgm:spPr/>
      <dgm:t>
        <a:bodyPr/>
        <a:lstStyle/>
        <a:p>
          <a:pPr latinLnBrk="1"/>
          <a:r>
            <a:rPr lang="ko-KR" altLang="en-US" dirty="0" smtClean="0"/>
            <a:t>광장에 있는 랜덤 </a:t>
          </a:r>
          <a:r>
            <a:rPr lang="ko-KR" altLang="en-US" dirty="0" err="1" smtClean="0"/>
            <a:t>인카운터들의</a:t>
          </a:r>
          <a:r>
            <a:rPr lang="ko-KR" altLang="en-US" dirty="0" smtClean="0"/>
            <a:t> 임무를 완료하고 그 보상으로 </a:t>
          </a:r>
          <a:r>
            <a:rPr lang="ko-KR" altLang="en-US" dirty="0" err="1" smtClean="0"/>
            <a:t>랜덤하게</a:t>
          </a:r>
          <a:r>
            <a:rPr lang="ko-KR" altLang="en-US" dirty="0" smtClean="0"/>
            <a:t> 다양한 무기들을 지급 받을 수 있다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5AAAFE1D-FEE0-4030-90E5-F9FF19CF33E0}" type="sibTrans" cxnId="{C9CF87F1-14D4-4727-8B30-F8D54E31C6A2}">
      <dgm:prSet/>
      <dgm:spPr/>
      <dgm:t>
        <a:bodyPr/>
        <a:lstStyle/>
        <a:p>
          <a:pPr latinLnBrk="1"/>
          <a:endParaRPr lang="ko-KR" altLang="en-US"/>
        </a:p>
      </dgm:t>
    </dgm:pt>
    <dgm:pt modelId="{B90D782D-466E-43BE-9505-00F76B96E857}" type="parTrans" cxnId="{C9CF87F1-14D4-4727-8B30-F8D54E31C6A2}">
      <dgm:prSet/>
      <dgm:spPr/>
      <dgm:t>
        <a:bodyPr/>
        <a:lstStyle/>
        <a:p>
          <a:pPr latinLnBrk="1"/>
          <a:endParaRPr lang="ko-KR" altLang="en-US"/>
        </a:p>
      </dgm:t>
    </dgm:pt>
    <dgm:pt modelId="{4E0ACB41-2D4F-4139-A517-0C72D16FE059}" type="pres">
      <dgm:prSet presAssocID="{E46402D3-A966-4521-8A3F-37E2FA19E63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3474FF-D914-49CA-8ADC-B50FB19DE935}" type="pres">
      <dgm:prSet presAssocID="{396F8E58-FC34-4D28-9B18-D9BB59BA0FB6}" presName="linNode" presStyleCnt="0"/>
      <dgm:spPr/>
    </dgm:pt>
    <dgm:pt modelId="{8713877C-F057-4831-8F38-BC6FE993C3F4}" type="pres">
      <dgm:prSet presAssocID="{396F8E58-FC34-4D28-9B18-D9BB59BA0FB6}" presName="parentShp" presStyleLbl="node1" presStyleIdx="0" presStyleCnt="5" custScaleX="395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CF0E86-D600-44CF-84E6-9055ED13C14B}" type="pres">
      <dgm:prSet presAssocID="{396F8E58-FC34-4D28-9B18-D9BB59BA0FB6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685A5A-0295-448F-BD3C-3E15D96DE3E2}" type="pres">
      <dgm:prSet presAssocID="{2919A79E-9380-460E-A79C-3B620C2A3D8A}" presName="spacing" presStyleCnt="0"/>
      <dgm:spPr/>
    </dgm:pt>
    <dgm:pt modelId="{6DCBA2F7-37A7-4A1D-9677-95E97B917F27}" type="pres">
      <dgm:prSet presAssocID="{F5F4CC66-F1A6-4C3C-860F-D9EF01A3196B}" presName="linNode" presStyleCnt="0"/>
      <dgm:spPr/>
    </dgm:pt>
    <dgm:pt modelId="{890E589F-04F5-4A8C-85F7-A841C0FDBFC4}" type="pres">
      <dgm:prSet presAssocID="{F5F4CC66-F1A6-4C3C-860F-D9EF01A3196B}" presName="parentShp" presStyleLbl="node1" presStyleIdx="1" presStyleCnt="5" custScaleX="395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8A2C57-D337-4DB2-AB23-1301BD37C1E8}" type="pres">
      <dgm:prSet presAssocID="{F5F4CC66-F1A6-4C3C-860F-D9EF01A3196B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00A55C-DC58-46A1-85FC-423A237EF4EB}" type="pres">
      <dgm:prSet presAssocID="{E53765CD-41D6-43D9-9C24-B047105899A4}" presName="spacing" presStyleCnt="0"/>
      <dgm:spPr/>
    </dgm:pt>
    <dgm:pt modelId="{3E97E6EA-171D-4AB2-8773-47F9A54F785F}" type="pres">
      <dgm:prSet presAssocID="{C3804DD6-B228-41DF-8660-B1DEB8782408}" presName="linNode" presStyleCnt="0"/>
      <dgm:spPr/>
    </dgm:pt>
    <dgm:pt modelId="{FFE41469-282A-4A7A-AE91-805BABEFD595}" type="pres">
      <dgm:prSet presAssocID="{C3804DD6-B228-41DF-8660-B1DEB8782408}" presName="parentShp" presStyleLbl="node1" presStyleIdx="2" presStyleCnt="5" custScaleX="395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923C2A-46CF-41D5-AD69-791C39027524}" type="pres">
      <dgm:prSet presAssocID="{C3804DD6-B228-41DF-8660-B1DEB8782408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568D6E-D81D-4A08-84B1-9D64A1AB17C6}" type="pres">
      <dgm:prSet presAssocID="{99A8909C-3C28-49A5-BFE1-F75C403418D1}" presName="spacing" presStyleCnt="0"/>
      <dgm:spPr/>
    </dgm:pt>
    <dgm:pt modelId="{62F05E00-78CD-41EB-9B01-B9F75EA3574E}" type="pres">
      <dgm:prSet presAssocID="{EFD057EB-0F8C-4885-A25A-0DC4BB4E12C7}" presName="linNode" presStyleCnt="0"/>
      <dgm:spPr/>
    </dgm:pt>
    <dgm:pt modelId="{67C846A5-44DD-4BA0-B2D7-3C25AA523FEF}" type="pres">
      <dgm:prSet presAssocID="{EFD057EB-0F8C-4885-A25A-0DC4BB4E12C7}" presName="parentShp" presStyleLbl="node1" presStyleIdx="3" presStyleCnt="5" custScaleX="395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0F2B0D-5CA4-4C9A-ADD4-5F3705BFA2E7}" type="pres">
      <dgm:prSet presAssocID="{EFD057EB-0F8C-4885-A25A-0DC4BB4E12C7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D1ADFE-D057-4966-BAE9-430108B7891F}" type="pres">
      <dgm:prSet presAssocID="{D8FA0B27-9AAE-4CF2-B66D-3EB78E047E21}" presName="spacing" presStyleCnt="0"/>
      <dgm:spPr/>
    </dgm:pt>
    <dgm:pt modelId="{AEB9E771-5843-4BA4-8D5F-2E1C9DF575FD}" type="pres">
      <dgm:prSet presAssocID="{3C63CB97-1F47-4C2B-AAF4-FF425230172F}" presName="linNode" presStyleCnt="0"/>
      <dgm:spPr/>
    </dgm:pt>
    <dgm:pt modelId="{60F1881D-7586-45AE-9431-1347BBDB79E4}" type="pres">
      <dgm:prSet presAssocID="{3C63CB97-1F47-4C2B-AAF4-FF425230172F}" presName="parentShp" presStyleLbl="node1" presStyleIdx="4" presStyleCnt="5" custScaleX="395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4D224D-9490-499D-B9DA-9C70741F83D1}" type="pres">
      <dgm:prSet presAssocID="{3C63CB97-1F47-4C2B-AAF4-FF425230172F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3664DCE-799E-4625-822F-6AE7195D9762}" type="presOf" srcId="{C6C1BC7E-24B5-42E3-A1B6-3ED1CBBABF94}" destId="{EE923C2A-46CF-41D5-AD69-791C39027524}" srcOrd="0" destOrd="0" presId="urn:microsoft.com/office/officeart/2005/8/layout/vList6"/>
    <dgm:cxn modelId="{ED239CC9-7EFE-49A2-8555-127C426F0F4D}" type="presOf" srcId="{01C7CF11-AFE9-4E7C-819D-D73C427A167A}" destId="{3A4D224D-9490-499D-B9DA-9C70741F83D1}" srcOrd="0" destOrd="1" presId="urn:microsoft.com/office/officeart/2005/8/layout/vList6"/>
    <dgm:cxn modelId="{B6B087CF-3348-4458-8D29-E45A9C8FDDC7}" type="presOf" srcId="{42B23E43-1D66-42A2-A61C-6FAF299ABAA1}" destId="{1DCF0E86-D600-44CF-84E6-9055ED13C14B}" srcOrd="0" destOrd="0" presId="urn:microsoft.com/office/officeart/2005/8/layout/vList6"/>
    <dgm:cxn modelId="{29FAB9CA-0607-4AE8-BE32-FAB754FB45EC}" srcId="{F5F4CC66-F1A6-4C3C-860F-D9EF01A3196B}" destId="{FB6B1D12-5EA7-4CE8-B7F2-D3845EE9504C}" srcOrd="0" destOrd="0" parTransId="{24BB8659-F9E4-4ED5-A2E9-FE5198F5C29F}" sibTransId="{C3E2BAF8-B6CB-49C2-B9EA-66C9283ABF3D}"/>
    <dgm:cxn modelId="{8B869F16-818C-4EBE-87DC-CA618E62ABF7}" srcId="{F5F4CC66-F1A6-4C3C-860F-D9EF01A3196B}" destId="{E7233CCE-770C-4B85-B027-378F689963ED}" srcOrd="1" destOrd="0" parTransId="{B42FD1B9-4556-4870-A93C-0F7F2C1F6111}" sibTransId="{2BFB9BD6-2200-42F1-8325-394D1A8D2391}"/>
    <dgm:cxn modelId="{7ECBF816-039A-4A4C-B3B7-E28DD0BD5F77}" type="presOf" srcId="{E46402D3-A966-4521-8A3F-37E2FA19E638}" destId="{4E0ACB41-2D4F-4139-A517-0C72D16FE059}" srcOrd="0" destOrd="0" presId="urn:microsoft.com/office/officeart/2005/8/layout/vList6"/>
    <dgm:cxn modelId="{D986E6F5-AA12-40DE-BA12-34040941AF6E}" srcId="{E46402D3-A966-4521-8A3F-37E2FA19E638}" destId="{F5F4CC66-F1A6-4C3C-860F-D9EF01A3196B}" srcOrd="1" destOrd="0" parTransId="{518AB1BF-F11A-4141-A6A1-EE3DA3361AD2}" sibTransId="{E53765CD-41D6-43D9-9C24-B047105899A4}"/>
    <dgm:cxn modelId="{8AD6C75A-ED6D-454E-92FA-AFE01845B95B}" type="presOf" srcId="{FB6B1D12-5EA7-4CE8-B7F2-D3845EE9504C}" destId="{BF8A2C57-D337-4DB2-AB23-1301BD37C1E8}" srcOrd="0" destOrd="0" presId="urn:microsoft.com/office/officeart/2005/8/layout/vList6"/>
    <dgm:cxn modelId="{5D7DFA32-EB81-402A-8838-87589FFEFFF1}" type="presOf" srcId="{3C63CB97-1F47-4C2B-AAF4-FF425230172F}" destId="{60F1881D-7586-45AE-9431-1347BBDB79E4}" srcOrd="0" destOrd="0" presId="urn:microsoft.com/office/officeart/2005/8/layout/vList6"/>
    <dgm:cxn modelId="{9112044D-6E05-4326-8F86-89AB579BAB20}" srcId="{C3804DD6-B228-41DF-8660-B1DEB8782408}" destId="{C6C1BC7E-24B5-42E3-A1B6-3ED1CBBABF94}" srcOrd="0" destOrd="0" parTransId="{1A680600-6525-4F23-AFDD-0D93F9E455D8}" sibTransId="{F9E90B40-3A5A-4BB8-8229-759C1DD3D91E}"/>
    <dgm:cxn modelId="{630E0948-9F26-4D41-ACF9-DACE87276255}" srcId="{E46402D3-A966-4521-8A3F-37E2FA19E638}" destId="{3C63CB97-1F47-4C2B-AAF4-FF425230172F}" srcOrd="4" destOrd="0" parTransId="{D67F438E-5435-44A9-8888-0E2373C77C56}" sibTransId="{93AF2DCC-FB02-4277-9C7D-71BE02DB2C7E}"/>
    <dgm:cxn modelId="{04FA053A-4B4E-4946-A419-C2C13CCF22FB}" srcId="{E46402D3-A966-4521-8A3F-37E2FA19E638}" destId="{396F8E58-FC34-4D28-9B18-D9BB59BA0FB6}" srcOrd="0" destOrd="0" parTransId="{49C7D82B-EBDB-4E90-A0EE-3D8B30125F23}" sibTransId="{2919A79E-9380-460E-A79C-3B620C2A3D8A}"/>
    <dgm:cxn modelId="{E1E2377A-A676-4EDF-8281-21BA9D6E2989}" srcId="{E46402D3-A966-4521-8A3F-37E2FA19E638}" destId="{C3804DD6-B228-41DF-8660-B1DEB8782408}" srcOrd="2" destOrd="0" parTransId="{1AFA7BCC-D9AF-4F63-84AC-0B69DDA04A33}" sibTransId="{99A8909C-3C28-49A5-BFE1-F75C403418D1}"/>
    <dgm:cxn modelId="{02381F3D-D798-4F72-A720-767D21A96C1D}" type="presOf" srcId="{06DCA80C-A0BD-4B97-A443-EB246193985B}" destId="{3A4D224D-9490-499D-B9DA-9C70741F83D1}" srcOrd="0" destOrd="0" presId="urn:microsoft.com/office/officeart/2005/8/layout/vList6"/>
    <dgm:cxn modelId="{B88695FF-F9F9-4CEB-B7EF-85A39A8605A2}" srcId="{3C63CB97-1F47-4C2B-AAF4-FF425230172F}" destId="{01C7CF11-AFE9-4E7C-819D-D73C427A167A}" srcOrd="1" destOrd="0" parTransId="{D3BD1B1F-DC4C-4585-903B-5F16989B960E}" sibTransId="{7154FFD3-AFAF-4344-85A0-A2834F0267D6}"/>
    <dgm:cxn modelId="{C9CF87F1-14D4-4727-8B30-F8D54E31C6A2}" srcId="{EFD057EB-0F8C-4885-A25A-0DC4BB4E12C7}" destId="{B7DDD09F-0765-414B-96E6-8B18F61E66E2}" srcOrd="0" destOrd="0" parTransId="{B90D782D-466E-43BE-9505-00F76B96E857}" sibTransId="{5AAAFE1D-FEE0-4030-90E5-F9FF19CF33E0}"/>
    <dgm:cxn modelId="{80CD48BF-7C8F-42B3-9FB1-00D3CE66AB26}" type="presOf" srcId="{396F8E58-FC34-4D28-9B18-D9BB59BA0FB6}" destId="{8713877C-F057-4831-8F38-BC6FE993C3F4}" srcOrd="0" destOrd="0" presId="urn:microsoft.com/office/officeart/2005/8/layout/vList6"/>
    <dgm:cxn modelId="{3FE1A06B-31A7-47C5-95B2-25EE957945EA}" type="presOf" srcId="{B7DDD09F-0765-414B-96E6-8B18F61E66E2}" destId="{BF0F2B0D-5CA4-4C9A-ADD4-5F3705BFA2E7}" srcOrd="0" destOrd="0" presId="urn:microsoft.com/office/officeart/2005/8/layout/vList6"/>
    <dgm:cxn modelId="{A05E4CBB-955C-4F4F-A821-4A5BD2674FCB}" type="presOf" srcId="{C3804DD6-B228-41DF-8660-B1DEB8782408}" destId="{FFE41469-282A-4A7A-AE91-805BABEFD595}" srcOrd="0" destOrd="0" presId="urn:microsoft.com/office/officeart/2005/8/layout/vList6"/>
    <dgm:cxn modelId="{78972CC9-DBA5-49A5-8A8F-7F2EEFF9F9A6}" srcId="{396F8E58-FC34-4D28-9B18-D9BB59BA0FB6}" destId="{42B23E43-1D66-42A2-A61C-6FAF299ABAA1}" srcOrd="0" destOrd="0" parTransId="{AE7FD4E3-3716-490E-BE16-009B300BAEFE}" sibTransId="{5CA010AC-FFE4-4FE2-8730-BA876449EA14}"/>
    <dgm:cxn modelId="{E92C0B73-4D4C-4F0E-8F77-7C83190B60AF}" type="presOf" srcId="{0887B5DE-CEC4-4EAC-BBEF-4AE9EDADDAB7}" destId="{1DCF0E86-D600-44CF-84E6-9055ED13C14B}" srcOrd="0" destOrd="1" presId="urn:microsoft.com/office/officeart/2005/8/layout/vList6"/>
    <dgm:cxn modelId="{EFC94D60-BCE2-42FD-A9F3-27410AD483E4}" type="presOf" srcId="{EFD057EB-0F8C-4885-A25A-0DC4BB4E12C7}" destId="{67C846A5-44DD-4BA0-B2D7-3C25AA523FEF}" srcOrd="0" destOrd="0" presId="urn:microsoft.com/office/officeart/2005/8/layout/vList6"/>
    <dgm:cxn modelId="{46D87108-0F93-445D-AB16-B8F96184B771}" type="presOf" srcId="{F5F4CC66-F1A6-4C3C-860F-D9EF01A3196B}" destId="{890E589F-04F5-4A8C-85F7-A841C0FDBFC4}" srcOrd="0" destOrd="0" presId="urn:microsoft.com/office/officeart/2005/8/layout/vList6"/>
    <dgm:cxn modelId="{040E31E2-F7FF-45B8-9A6A-9D4260EB1268}" srcId="{3C63CB97-1F47-4C2B-AAF4-FF425230172F}" destId="{06DCA80C-A0BD-4B97-A443-EB246193985B}" srcOrd="0" destOrd="0" parTransId="{C9733D3D-3C42-415D-96BB-370356E7C49A}" sibTransId="{8DA4F9F2-A3CA-4C01-B3FB-E2DBAFB8D336}"/>
    <dgm:cxn modelId="{7848AEB8-167D-4BD5-8949-64740BA110EC}" srcId="{E46402D3-A966-4521-8A3F-37E2FA19E638}" destId="{EFD057EB-0F8C-4885-A25A-0DC4BB4E12C7}" srcOrd="3" destOrd="0" parTransId="{8119465F-95C4-4E1B-8568-14E5F230ED66}" sibTransId="{D8FA0B27-9AAE-4CF2-B66D-3EB78E047E21}"/>
    <dgm:cxn modelId="{2AB3A361-9A28-496F-B160-F30B2DC46B25}" srcId="{396F8E58-FC34-4D28-9B18-D9BB59BA0FB6}" destId="{0887B5DE-CEC4-4EAC-BBEF-4AE9EDADDAB7}" srcOrd="1" destOrd="0" parTransId="{A0070D74-546F-4DD0-9851-2F432B794B58}" sibTransId="{419EFA5A-1593-4ABE-AC51-3B025F32FC1A}"/>
    <dgm:cxn modelId="{FFAAABFE-7677-4158-B3A2-57B2D4389423}" type="presOf" srcId="{E7233CCE-770C-4B85-B027-378F689963ED}" destId="{BF8A2C57-D337-4DB2-AB23-1301BD37C1E8}" srcOrd="0" destOrd="1" presId="urn:microsoft.com/office/officeart/2005/8/layout/vList6"/>
    <dgm:cxn modelId="{64A0F73C-D4C2-46F3-BE00-F5CE2C2B58F1}" type="presParOf" srcId="{4E0ACB41-2D4F-4139-A517-0C72D16FE059}" destId="{2B3474FF-D914-49CA-8ADC-B50FB19DE935}" srcOrd="0" destOrd="0" presId="urn:microsoft.com/office/officeart/2005/8/layout/vList6"/>
    <dgm:cxn modelId="{B7912C01-2F0D-477D-899D-9529A39A61AE}" type="presParOf" srcId="{2B3474FF-D914-49CA-8ADC-B50FB19DE935}" destId="{8713877C-F057-4831-8F38-BC6FE993C3F4}" srcOrd="0" destOrd="0" presId="urn:microsoft.com/office/officeart/2005/8/layout/vList6"/>
    <dgm:cxn modelId="{31E880E5-DA07-42C3-82BF-62400DD0E5DB}" type="presParOf" srcId="{2B3474FF-D914-49CA-8ADC-B50FB19DE935}" destId="{1DCF0E86-D600-44CF-84E6-9055ED13C14B}" srcOrd="1" destOrd="0" presId="urn:microsoft.com/office/officeart/2005/8/layout/vList6"/>
    <dgm:cxn modelId="{83CF8DFF-83CA-44DB-B68D-ED4B11B31A77}" type="presParOf" srcId="{4E0ACB41-2D4F-4139-A517-0C72D16FE059}" destId="{9F685A5A-0295-448F-BD3C-3E15D96DE3E2}" srcOrd="1" destOrd="0" presId="urn:microsoft.com/office/officeart/2005/8/layout/vList6"/>
    <dgm:cxn modelId="{C5F77CCB-44A0-4605-8244-DDB8AFF2160D}" type="presParOf" srcId="{4E0ACB41-2D4F-4139-A517-0C72D16FE059}" destId="{6DCBA2F7-37A7-4A1D-9677-95E97B917F27}" srcOrd="2" destOrd="0" presId="urn:microsoft.com/office/officeart/2005/8/layout/vList6"/>
    <dgm:cxn modelId="{C6F52D52-8FCD-40FE-8E36-5B9E225D52E9}" type="presParOf" srcId="{6DCBA2F7-37A7-4A1D-9677-95E97B917F27}" destId="{890E589F-04F5-4A8C-85F7-A841C0FDBFC4}" srcOrd="0" destOrd="0" presId="urn:microsoft.com/office/officeart/2005/8/layout/vList6"/>
    <dgm:cxn modelId="{51381E96-EEF3-4D1A-966F-F88E0FBF8559}" type="presParOf" srcId="{6DCBA2F7-37A7-4A1D-9677-95E97B917F27}" destId="{BF8A2C57-D337-4DB2-AB23-1301BD37C1E8}" srcOrd="1" destOrd="0" presId="urn:microsoft.com/office/officeart/2005/8/layout/vList6"/>
    <dgm:cxn modelId="{953A29B3-C167-465E-8BF0-D05ECF929455}" type="presParOf" srcId="{4E0ACB41-2D4F-4139-A517-0C72D16FE059}" destId="{2600A55C-DC58-46A1-85FC-423A237EF4EB}" srcOrd="3" destOrd="0" presId="urn:microsoft.com/office/officeart/2005/8/layout/vList6"/>
    <dgm:cxn modelId="{97D22218-2A04-43BA-ABD9-A8E035B29FF9}" type="presParOf" srcId="{4E0ACB41-2D4F-4139-A517-0C72D16FE059}" destId="{3E97E6EA-171D-4AB2-8773-47F9A54F785F}" srcOrd="4" destOrd="0" presId="urn:microsoft.com/office/officeart/2005/8/layout/vList6"/>
    <dgm:cxn modelId="{E280E389-5D27-4093-8670-857881B44E34}" type="presParOf" srcId="{3E97E6EA-171D-4AB2-8773-47F9A54F785F}" destId="{FFE41469-282A-4A7A-AE91-805BABEFD595}" srcOrd="0" destOrd="0" presId="urn:microsoft.com/office/officeart/2005/8/layout/vList6"/>
    <dgm:cxn modelId="{F1B48F9C-59CB-4A96-ACDB-A0616EDE1EBE}" type="presParOf" srcId="{3E97E6EA-171D-4AB2-8773-47F9A54F785F}" destId="{EE923C2A-46CF-41D5-AD69-791C39027524}" srcOrd="1" destOrd="0" presId="urn:microsoft.com/office/officeart/2005/8/layout/vList6"/>
    <dgm:cxn modelId="{2BDEAA41-8065-4134-B7D6-21E1513F45EA}" type="presParOf" srcId="{4E0ACB41-2D4F-4139-A517-0C72D16FE059}" destId="{69568D6E-D81D-4A08-84B1-9D64A1AB17C6}" srcOrd="5" destOrd="0" presId="urn:microsoft.com/office/officeart/2005/8/layout/vList6"/>
    <dgm:cxn modelId="{6C50735C-E521-43CA-8D87-6D49EE854038}" type="presParOf" srcId="{4E0ACB41-2D4F-4139-A517-0C72D16FE059}" destId="{62F05E00-78CD-41EB-9B01-B9F75EA3574E}" srcOrd="6" destOrd="0" presId="urn:microsoft.com/office/officeart/2005/8/layout/vList6"/>
    <dgm:cxn modelId="{1DA8D7E7-F02F-45AD-9E6B-DBD91A9A6803}" type="presParOf" srcId="{62F05E00-78CD-41EB-9B01-B9F75EA3574E}" destId="{67C846A5-44DD-4BA0-B2D7-3C25AA523FEF}" srcOrd="0" destOrd="0" presId="urn:microsoft.com/office/officeart/2005/8/layout/vList6"/>
    <dgm:cxn modelId="{AFB8CFFC-8BD3-43DA-BD8F-DDD7FDCC6DE5}" type="presParOf" srcId="{62F05E00-78CD-41EB-9B01-B9F75EA3574E}" destId="{BF0F2B0D-5CA4-4C9A-ADD4-5F3705BFA2E7}" srcOrd="1" destOrd="0" presId="urn:microsoft.com/office/officeart/2005/8/layout/vList6"/>
    <dgm:cxn modelId="{579F86A4-2859-40E4-AD72-AF63C36BC0F9}" type="presParOf" srcId="{4E0ACB41-2D4F-4139-A517-0C72D16FE059}" destId="{FBD1ADFE-D057-4966-BAE9-430108B7891F}" srcOrd="7" destOrd="0" presId="urn:microsoft.com/office/officeart/2005/8/layout/vList6"/>
    <dgm:cxn modelId="{1F8A654C-857C-4E04-A257-579D7626B0A2}" type="presParOf" srcId="{4E0ACB41-2D4F-4139-A517-0C72D16FE059}" destId="{AEB9E771-5843-4BA4-8D5F-2E1C9DF575FD}" srcOrd="8" destOrd="0" presId="urn:microsoft.com/office/officeart/2005/8/layout/vList6"/>
    <dgm:cxn modelId="{99747B14-1751-4953-8299-E56A83EA599D}" type="presParOf" srcId="{AEB9E771-5843-4BA4-8D5F-2E1C9DF575FD}" destId="{60F1881D-7586-45AE-9431-1347BBDB79E4}" srcOrd="0" destOrd="0" presId="urn:microsoft.com/office/officeart/2005/8/layout/vList6"/>
    <dgm:cxn modelId="{10F7A84F-0E96-4CF5-8BA6-B0608695ABA0}" type="presParOf" srcId="{AEB9E771-5843-4BA4-8D5F-2E1C9DF575FD}" destId="{3A4D224D-9490-499D-B9DA-9C70741F83D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0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4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9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8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2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D71C-E7E4-469F-A5C9-C8041E58BC06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D9D4-7D84-4C10-B127-CD1FDE58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2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enbnews.org/news/articleView.html?idxno=1767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FuyLzS1X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ongang.co.kr/article/22168967#home" TargetMode="External"/><Relationship Id="rId2" Type="http://schemas.openxmlformats.org/officeDocument/2006/relationships/hyperlink" Target="https://www.boannews.com/media/view.asp?idx=8613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사회기반 시설 조사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0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사회기반시설을 통한 교육적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하지만 현재는 과거와는 다른 사회적 변화에 의해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기존에 없던 새로운 사회 기반 시설을 필요로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등장한 개념이 생활</a:t>
            </a:r>
            <a:r>
              <a:rPr lang="en-US" altLang="ko-KR" dirty="0" smtClean="0"/>
              <a:t>SOC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기존에도</a:t>
            </a:r>
            <a:r>
              <a:rPr lang="ko-KR" altLang="en-US" dirty="0"/>
              <a:t> </a:t>
            </a:r>
            <a:r>
              <a:rPr lang="en-US" altLang="ko-KR" dirty="0"/>
              <a:t>SOC </a:t>
            </a:r>
            <a:r>
              <a:rPr lang="ko-KR" altLang="en-US" dirty="0"/>
              <a:t>사회기반시설에 대한 개념은 있었다</a:t>
            </a:r>
            <a:r>
              <a:rPr lang="en-US" altLang="ko-KR" dirty="0"/>
              <a:t>. </a:t>
            </a:r>
            <a:r>
              <a:rPr lang="ko-KR" altLang="en-US" dirty="0"/>
              <a:t>그러나 도로</a:t>
            </a:r>
            <a:r>
              <a:rPr lang="en-US" altLang="ko-KR" dirty="0"/>
              <a:t>, </a:t>
            </a:r>
            <a:r>
              <a:rPr lang="ko-KR" altLang="en-US" dirty="0"/>
              <a:t>철도</a:t>
            </a:r>
            <a:r>
              <a:rPr lang="en-US" altLang="ko-KR" dirty="0"/>
              <a:t>, </a:t>
            </a:r>
            <a:r>
              <a:rPr lang="ko-KR" altLang="en-US" dirty="0"/>
              <a:t>공항</a:t>
            </a:r>
            <a:r>
              <a:rPr lang="en-US" altLang="ko-KR" dirty="0"/>
              <a:t>, </a:t>
            </a:r>
            <a:r>
              <a:rPr lang="ko-KR" altLang="en-US" dirty="0"/>
              <a:t>항만</a:t>
            </a:r>
            <a:r>
              <a:rPr lang="en-US" altLang="ko-KR" dirty="0"/>
              <a:t>, </a:t>
            </a:r>
            <a:r>
              <a:rPr lang="ko-KR" altLang="en-US" dirty="0"/>
              <a:t>댐 등 생산의 기반이 되는 시설 또는 복합터미널 등 이용자 편의시설에 국한되는 개념이 </a:t>
            </a:r>
            <a:r>
              <a:rPr lang="en-US" altLang="ko-KR" dirty="0"/>
              <a:t>SOC </a:t>
            </a:r>
            <a:r>
              <a:rPr lang="ko-KR" altLang="en-US" dirty="0"/>
              <a:t>였다면</a:t>
            </a:r>
            <a:r>
              <a:rPr lang="en-US" altLang="ko-KR" dirty="0"/>
              <a:t>, </a:t>
            </a:r>
            <a:r>
              <a:rPr lang="ko-KR" altLang="en-US" dirty="0"/>
              <a:t>생활</a:t>
            </a:r>
            <a:r>
              <a:rPr lang="en-US" altLang="ko-KR" dirty="0"/>
              <a:t>SOC</a:t>
            </a:r>
            <a:r>
              <a:rPr lang="ko-KR" altLang="en-US" dirty="0"/>
              <a:t>는 국민의 소소한 삶에 더 깊이 연관 있다는 점에서 차이가 있다</a:t>
            </a:r>
            <a:r>
              <a:rPr lang="en-US" altLang="ko-KR" dirty="0"/>
              <a:t>. </a:t>
            </a:r>
            <a:r>
              <a:rPr lang="ko-KR" altLang="en-US" dirty="0" err="1" smtClean="0"/>
              <a:t>그동안</a:t>
            </a:r>
            <a:r>
              <a:rPr lang="ko-KR" altLang="en-US" dirty="0" smtClean="0"/>
              <a:t> 한국은 도로</a:t>
            </a:r>
            <a:r>
              <a:rPr lang="en-US" altLang="ko-KR" dirty="0"/>
              <a:t>, </a:t>
            </a:r>
            <a:r>
              <a:rPr lang="ko-KR" altLang="en-US" dirty="0"/>
              <a:t>철도 등 대규모 기간시설 위주의 투자를 통해 선진국 수준의 인프라를 구축하고 경제성장과 소득향상에도 큰 기여를 한 것은 누구나 인정하는 부분이다</a:t>
            </a:r>
            <a:r>
              <a:rPr lang="en-US" altLang="ko-KR" dirty="0"/>
              <a:t>. </a:t>
            </a:r>
            <a:r>
              <a:rPr lang="ko-KR" altLang="en-US" dirty="0"/>
              <a:t>하지만 보육</a:t>
            </a:r>
            <a:r>
              <a:rPr lang="en-US" altLang="ko-KR" dirty="0"/>
              <a:t>, </a:t>
            </a:r>
            <a:r>
              <a:rPr lang="ko-KR" altLang="en-US" dirty="0"/>
              <a:t>복지</a:t>
            </a:r>
            <a:r>
              <a:rPr lang="en-US" altLang="ko-KR" dirty="0"/>
              <a:t>, </a:t>
            </a:r>
            <a:r>
              <a:rPr lang="ko-KR" altLang="en-US" dirty="0"/>
              <a:t>문화</a:t>
            </a:r>
            <a:r>
              <a:rPr lang="en-US" altLang="ko-KR" dirty="0"/>
              <a:t>, </a:t>
            </a:r>
            <a:r>
              <a:rPr lang="ko-KR" altLang="en-US" dirty="0"/>
              <a:t>체육시설 등 일상생활과 밀접한 인프라는 양적</a:t>
            </a:r>
            <a:r>
              <a:rPr lang="en-US" altLang="ko-KR" dirty="0"/>
              <a:t>, </a:t>
            </a:r>
            <a:r>
              <a:rPr lang="ko-KR" altLang="en-US" dirty="0"/>
              <a:t>질적 부족으로 국민이 체감하는 삶의 질은 여전히 낮은 수준이라는 지적이 이어져 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6" name="Picture 4" descr="https://cdn.discordapp.com/attachments/885801846575341592/909434585912340560/img_info03_m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5" y="1601787"/>
            <a:ext cx="65532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8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사회기반시설을 통한 교육적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생활 밀착형 </a:t>
            </a:r>
            <a:r>
              <a:rPr lang="ko-KR" altLang="en-US" dirty="0" smtClean="0"/>
              <a:t>사회기반시설이란 </a:t>
            </a:r>
            <a:r>
              <a:rPr lang="ko-KR" altLang="en-US" dirty="0"/>
              <a:t>사람들이 먹고 자고 </a:t>
            </a:r>
            <a:r>
              <a:rPr lang="ko-KR" altLang="en-US" dirty="0" smtClean="0"/>
              <a:t>자녀를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키우고 </a:t>
            </a:r>
            <a:r>
              <a:rPr lang="ko-KR" altLang="en-US" dirty="0"/>
              <a:t>노인을 부양하고 </a:t>
            </a:r>
            <a:r>
              <a:rPr lang="ko-KR" altLang="en-US" dirty="0" smtClean="0"/>
              <a:t>일하고 </a:t>
            </a:r>
            <a:r>
              <a:rPr lang="ko-KR" altLang="en-US" dirty="0"/>
              <a:t>쉬는 등 일상생활에 필요한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인프라와 </a:t>
            </a:r>
            <a:r>
              <a:rPr lang="ko-KR" altLang="en-US" dirty="0"/>
              <a:t>삶의 기본 전제가 되는 안전시설이다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학교시설 </a:t>
            </a:r>
            <a:r>
              <a:rPr lang="ko-KR" altLang="en-US" dirty="0"/>
              <a:t>복합화는 생활 밀착형 사회기반시설</a:t>
            </a:r>
            <a:r>
              <a:rPr lang="en-US" altLang="ko-KR" dirty="0"/>
              <a:t>(SOC)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사업의 </a:t>
            </a:r>
            <a:r>
              <a:rPr lang="ko-KR" altLang="en-US" dirty="0"/>
              <a:t>하나로 학생과 지역 주민이 함께 배우고 즐기는 소통과 공감의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공간으로 </a:t>
            </a:r>
            <a:r>
              <a:rPr lang="ko-KR" altLang="en-US" dirty="0"/>
              <a:t>학교가 활용될 수 있도록 일상생활과 밀접한 체육관</a:t>
            </a:r>
            <a:r>
              <a:rPr lang="en-US" altLang="ko-KR" dirty="0"/>
              <a:t>, </a:t>
            </a:r>
            <a:r>
              <a:rPr lang="ko-KR" altLang="en-US" dirty="0"/>
              <a:t>도서관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어린이집</a:t>
            </a:r>
            <a:r>
              <a:rPr lang="ko-KR" altLang="en-US" dirty="0" smtClean="0"/>
              <a:t> </a:t>
            </a:r>
            <a:r>
              <a:rPr lang="ko-KR" altLang="en-US" dirty="0"/>
              <a:t>등 다양한 공공시설을 학교를 중심으로 연계하는 사업이다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출처 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ENB</a:t>
            </a:r>
            <a:r>
              <a:rPr lang="ko-KR" altLang="en-US" dirty="0">
                <a:hlinkClick r:id="rId2"/>
              </a:rPr>
              <a:t>교육뉴스방송</a:t>
            </a:r>
            <a:r>
              <a:rPr lang="en-US" altLang="ko-KR" dirty="0">
                <a:hlinkClick r:id="rId2"/>
              </a:rPr>
              <a:t>(http://www.enbnews.org)</a:t>
            </a:r>
            <a:endParaRPr lang="en-US" altLang="ko-KR" dirty="0" smtClean="0"/>
          </a:p>
        </p:txBody>
      </p:sp>
      <p:pic>
        <p:nvPicPr>
          <p:cNvPr id="1026" name="Picture 2" descr="생활 밀착형 사회기반시설(SOC) 사업과 연계한 학교시설 복합화 개선방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36521"/>
            <a:ext cx="5715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진화도 시스템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002986"/>
              </p:ext>
            </p:extLst>
          </p:nvPr>
        </p:nvGraphicFramePr>
        <p:xfrm>
          <a:off x="720055" y="108744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1679" y="1959260"/>
            <a:ext cx="232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외부 속성 진화 단계</a:t>
            </a:r>
            <a:endParaRPr lang="ko-KR" altLang="en-US" dirty="0"/>
          </a:p>
        </p:txBody>
      </p:sp>
      <p:sp>
        <p:nvSpPr>
          <p:cNvPr id="12" name="L 도형 11"/>
          <p:cNvSpPr/>
          <p:nvPr/>
        </p:nvSpPr>
        <p:spPr>
          <a:xfrm flipV="1">
            <a:off x="1124484" y="3746559"/>
            <a:ext cx="3033295" cy="1440000"/>
          </a:xfrm>
          <a:prstGeom prst="corner">
            <a:avLst>
              <a:gd name="adj1" fmla="val 21165"/>
              <a:gd name="adj2" fmla="val 212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 도형 12"/>
          <p:cNvSpPr/>
          <p:nvPr/>
        </p:nvSpPr>
        <p:spPr>
          <a:xfrm flipV="1">
            <a:off x="1124483" y="4726813"/>
            <a:ext cx="3033295" cy="1440000"/>
          </a:xfrm>
          <a:prstGeom prst="corner">
            <a:avLst>
              <a:gd name="adj1" fmla="val 21165"/>
              <a:gd name="adj2" fmla="val 212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/>
          <p:cNvSpPr/>
          <p:nvPr/>
        </p:nvSpPr>
        <p:spPr>
          <a:xfrm flipV="1">
            <a:off x="1124483" y="5765948"/>
            <a:ext cx="3033295" cy="1440000"/>
          </a:xfrm>
          <a:prstGeom prst="corner">
            <a:avLst>
              <a:gd name="adj1" fmla="val 21165"/>
              <a:gd name="adj2" fmla="val 212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21679" y="4113463"/>
            <a:ext cx="249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금속 뼈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1679" y="5093717"/>
            <a:ext cx="249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금강신체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1678" y="6136869"/>
            <a:ext cx="2497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난공불락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難攻不落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20" name="L 도형 19"/>
          <p:cNvSpPr/>
          <p:nvPr/>
        </p:nvSpPr>
        <p:spPr>
          <a:xfrm flipV="1">
            <a:off x="4471678" y="2756780"/>
            <a:ext cx="3033295" cy="1440000"/>
          </a:xfrm>
          <a:prstGeom prst="corner">
            <a:avLst>
              <a:gd name="adj1" fmla="val 21165"/>
              <a:gd name="adj2" fmla="val 212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L 도형 20"/>
          <p:cNvSpPr/>
          <p:nvPr/>
        </p:nvSpPr>
        <p:spPr>
          <a:xfrm flipV="1">
            <a:off x="4471677" y="3737034"/>
            <a:ext cx="3033295" cy="1440000"/>
          </a:xfrm>
          <a:prstGeom prst="corner">
            <a:avLst>
              <a:gd name="adj1" fmla="val 21165"/>
              <a:gd name="adj2" fmla="val 212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L 도형 21"/>
          <p:cNvSpPr/>
          <p:nvPr/>
        </p:nvSpPr>
        <p:spPr>
          <a:xfrm flipV="1">
            <a:off x="4471677" y="4776169"/>
            <a:ext cx="3033295" cy="1440000"/>
          </a:xfrm>
          <a:prstGeom prst="corner">
            <a:avLst>
              <a:gd name="adj1" fmla="val 21165"/>
              <a:gd name="adj2" fmla="val 212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68873" y="3123684"/>
            <a:ext cx="249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3</a:t>
            </a:r>
            <a:r>
              <a:rPr lang="ko-KR" altLang="en-US" sz="2400" dirty="0"/>
              <a:t>대 </a:t>
            </a:r>
            <a:r>
              <a:rPr lang="en-US" altLang="ko-KR" sz="2400" dirty="0"/>
              <a:t>500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68873" y="4103938"/>
            <a:ext cx="249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3</a:t>
            </a:r>
            <a:r>
              <a:rPr lang="ko-KR" altLang="en-US" sz="2400" dirty="0"/>
              <a:t>대 </a:t>
            </a:r>
            <a:r>
              <a:rPr lang="en-US" altLang="ko-KR" sz="2400" dirty="0"/>
              <a:t>700</a:t>
            </a:r>
            <a:endParaRPr lang="ko-KR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68872" y="5147090"/>
            <a:ext cx="2497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발산개세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拔山蓋世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931664" y="1099834"/>
            <a:ext cx="232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근 지구력 진화 단계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96440" y="370842"/>
            <a:ext cx="250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심폐 </a:t>
            </a:r>
            <a:r>
              <a:rPr lang="ko-KR" altLang="en-US" dirty="0" smtClean="0"/>
              <a:t>지구력 진화 단계</a:t>
            </a:r>
            <a:endParaRPr lang="ko-KR" altLang="en-US" dirty="0"/>
          </a:p>
        </p:txBody>
      </p:sp>
      <p:sp>
        <p:nvSpPr>
          <p:cNvPr id="28" name="직각 삼각형 27"/>
          <p:cNvSpPr/>
          <p:nvPr/>
        </p:nvSpPr>
        <p:spPr>
          <a:xfrm flipH="1">
            <a:off x="10344513" y="286999"/>
            <a:ext cx="523147" cy="54212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L 도형 28"/>
          <p:cNvSpPr/>
          <p:nvPr/>
        </p:nvSpPr>
        <p:spPr>
          <a:xfrm flipV="1">
            <a:off x="7809346" y="1909492"/>
            <a:ext cx="3033295" cy="1440000"/>
          </a:xfrm>
          <a:prstGeom prst="corner">
            <a:avLst>
              <a:gd name="adj1" fmla="val 21165"/>
              <a:gd name="adj2" fmla="val 212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 도형 29"/>
          <p:cNvSpPr/>
          <p:nvPr/>
        </p:nvSpPr>
        <p:spPr>
          <a:xfrm flipV="1">
            <a:off x="7802031" y="2756780"/>
            <a:ext cx="3033295" cy="1440000"/>
          </a:xfrm>
          <a:prstGeom prst="corner">
            <a:avLst>
              <a:gd name="adj1" fmla="val 21165"/>
              <a:gd name="adj2" fmla="val 212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L 도형 30"/>
          <p:cNvSpPr/>
          <p:nvPr/>
        </p:nvSpPr>
        <p:spPr>
          <a:xfrm flipV="1">
            <a:off x="7802031" y="3739399"/>
            <a:ext cx="3033295" cy="1440000"/>
          </a:xfrm>
          <a:prstGeom prst="corner">
            <a:avLst>
              <a:gd name="adj1" fmla="val 21165"/>
              <a:gd name="adj2" fmla="val 212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210741" y="2236131"/>
            <a:ext cx="249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두 개의 심장</a:t>
            </a:r>
            <a:endParaRPr lang="ko-KR" alt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10741" y="3216385"/>
            <a:ext cx="249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철인</a:t>
            </a:r>
            <a:endParaRPr lang="ko-KR" alt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8210740" y="4147652"/>
            <a:ext cx="2497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행유여력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行有餘力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10740" y="1378945"/>
            <a:ext cx="249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마라토너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25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사상 시스템</a:t>
            </a:r>
            <a:endParaRPr lang="ko-KR" altLang="en-US" dirty="0"/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182564" y="1537297"/>
            <a:ext cx="1419101" cy="6115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대각선 방향의 모서리가 잘린 사각형 9"/>
          <p:cNvSpPr/>
          <p:nvPr/>
        </p:nvSpPr>
        <p:spPr>
          <a:xfrm>
            <a:off x="182564" y="2557069"/>
            <a:ext cx="1419101" cy="6115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대외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대각선 방향의 모서리가 잘린 사각형 10"/>
          <p:cNvSpPr/>
          <p:nvPr/>
        </p:nvSpPr>
        <p:spPr>
          <a:xfrm>
            <a:off x="182563" y="3586279"/>
            <a:ext cx="1419101" cy="6115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포용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대각선 방향의 모서리가 잘린 사각형 11"/>
          <p:cNvSpPr/>
          <p:nvPr/>
        </p:nvSpPr>
        <p:spPr>
          <a:xfrm>
            <a:off x="182563" y="4606051"/>
            <a:ext cx="1419101" cy="6115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휴양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대각선 방향의 모서리가 잘린 사각형 12"/>
          <p:cNvSpPr/>
          <p:nvPr/>
        </p:nvSpPr>
        <p:spPr>
          <a:xfrm>
            <a:off x="182564" y="5635261"/>
            <a:ext cx="1419101" cy="6115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규율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644336" y="1745552"/>
            <a:ext cx="403920" cy="22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1644336" y="2771654"/>
            <a:ext cx="403920" cy="22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1644336" y="3797756"/>
            <a:ext cx="403920" cy="22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1644336" y="4823858"/>
            <a:ext cx="403920" cy="22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1644336" y="5849846"/>
            <a:ext cx="403920" cy="220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설명선 1 33"/>
          <p:cNvSpPr/>
          <p:nvPr/>
        </p:nvSpPr>
        <p:spPr>
          <a:xfrm>
            <a:off x="3372868" y="1532810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6990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090927" y="1651705"/>
            <a:ext cx="883921" cy="417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설명선 1 36"/>
          <p:cNvSpPr/>
          <p:nvPr/>
        </p:nvSpPr>
        <p:spPr>
          <a:xfrm>
            <a:off x="3372868" y="1998468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-2495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설명선 1 40"/>
          <p:cNvSpPr/>
          <p:nvPr/>
        </p:nvSpPr>
        <p:spPr>
          <a:xfrm>
            <a:off x="3372868" y="2556502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6990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90927" y="2675397"/>
            <a:ext cx="883921" cy="417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설명선 1 42"/>
          <p:cNvSpPr/>
          <p:nvPr/>
        </p:nvSpPr>
        <p:spPr>
          <a:xfrm>
            <a:off x="3372868" y="3022160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-2495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설명선 1 43"/>
          <p:cNvSpPr/>
          <p:nvPr/>
        </p:nvSpPr>
        <p:spPr>
          <a:xfrm>
            <a:off x="3372868" y="3587686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6990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90927" y="3706581"/>
            <a:ext cx="883921" cy="417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설명선 1 45"/>
          <p:cNvSpPr/>
          <p:nvPr/>
        </p:nvSpPr>
        <p:spPr>
          <a:xfrm>
            <a:off x="3372868" y="4053344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-2495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설명선 1 46"/>
          <p:cNvSpPr/>
          <p:nvPr/>
        </p:nvSpPr>
        <p:spPr>
          <a:xfrm>
            <a:off x="3372868" y="4598320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6990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090927" y="4717215"/>
            <a:ext cx="883921" cy="417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설명선 1 48"/>
          <p:cNvSpPr/>
          <p:nvPr/>
        </p:nvSpPr>
        <p:spPr>
          <a:xfrm>
            <a:off x="3372868" y="5063978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-2495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설명선 1 49"/>
          <p:cNvSpPr/>
          <p:nvPr/>
        </p:nvSpPr>
        <p:spPr>
          <a:xfrm>
            <a:off x="3372868" y="5608954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6990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90927" y="5727849"/>
            <a:ext cx="883921" cy="417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설명선 1 51"/>
          <p:cNvSpPr/>
          <p:nvPr/>
        </p:nvSpPr>
        <p:spPr>
          <a:xfrm>
            <a:off x="3372868" y="6074612"/>
            <a:ext cx="991867" cy="314872"/>
          </a:xfrm>
          <a:prstGeom prst="borderCallout1">
            <a:avLst>
              <a:gd name="adj1" fmla="val 18750"/>
              <a:gd name="adj2" fmla="val -8333"/>
              <a:gd name="adj3" fmla="val -24957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설명선 1 52"/>
          <p:cNvSpPr/>
          <p:nvPr/>
        </p:nvSpPr>
        <p:spPr>
          <a:xfrm>
            <a:off x="4866388" y="1528216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설명선 1 54"/>
          <p:cNvSpPr/>
          <p:nvPr/>
        </p:nvSpPr>
        <p:spPr>
          <a:xfrm>
            <a:off x="4866388" y="1993874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설명선 1 55"/>
          <p:cNvSpPr/>
          <p:nvPr/>
        </p:nvSpPr>
        <p:spPr>
          <a:xfrm>
            <a:off x="4866387" y="2552390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설명선 1 56"/>
          <p:cNvSpPr/>
          <p:nvPr/>
        </p:nvSpPr>
        <p:spPr>
          <a:xfrm>
            <a:off x="4859023" y="3017566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설명선 1 57"/>
          <p:cNvSpPr/>
          <p:nvPr/>
        </p:nvSpPr>
        <p:spPr>
          <a:xfrm>
            <a:off x="4866387" y="3581685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설명선 1 58"/>
          <p:cNvSpPr/>
          <p:nvPr/>
        </p:nvSpPr>
        <p:spPr>
          <a:xfrm>
            <a:off x="4856863" y="4049696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설명선 1 59"/>
          <p:cNvSpPr/>
          <p:nvPr/>
        </p:nvSpPr>
        <p:spPr>
          <a:xfrm>
            <a:off x="4866387" y="4592376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설명선 1 60"/>
          <p:cNvSpPr/>
          <p:nvPr/>
        </p:nvSpPr>
        <p:spPr>
          <a:xfrm>
            <a:off x="4866387" y="5065480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설명선 1 61"/>
          <p:cNvSpPr/>
          <p:nvPr/>
        </p:nvSpPr>
        <p:spPr>
          <a:xfrm>
            <a:off x="4866387" y="5604360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설명선 1 62"/>
          <p:cNvSpPr/>
          <p:nvPr/>
        </p:nvSpPr>
        <p:spPr>
          <a:xfrm>
            <a:off x="4866387" y="6070018"/>
            <a:ext cx="991867" cy="314872"/>
          </a:xfrm>
          <a:prstGeom prst="borderCallout1">
            <a:avLst>
              <a:gd name="adj1" fmla="val 51663"/>
              <a:gd name="adj2" fmla="val -8947"/>
              <a:gd name="adj3" fmla="val 51695"/>
              <a:gd name="adj4" fmla="val -43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1858487">
            <a:off x="7620000" y="3662285"/>
            <a:ext cx="3462528" cy="155448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 smtClean="0">
                <a:solidFill>
                  <a:srgbClr val="FF0000"/>
                </a:solidFill>
                <a:ea typeface="문체부 제목 바탕체" panose="02030609000101010101" pitchFamily="17" charset="-127"/>
              </a:rPr>
              <a:t>폐기</a:t>
            </a:r>
            <a:endParaRPr lang="ko-KR" altLang="en-US" sz="8800" dirty="0">
              <a:solidFill>
                <a:srgbClr val="FF0000"/>
              </a:solidFill>
              <a:ea typeface="문체부 제목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5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924933"/>
              </p:ext>
            </p:extLst>
          </p:nvPr>
        </p:nvGraphicFramePr>
        <p:xfrm>
          <a:off x="1443228" y="1438656"/>
          <a:ext cx="9797796" cy="2488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765922"/>
              </p:ext>
            </p:extLst>
          </p:nvPr>
        </p:nvGraphicFramePr>
        <p:xfrm>
          <a:off x="1985772" y="4369942"/>
          <a:ext cx="9797796" cy="2488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1043940" y="4590288"/>
            <a:ext cx="685800" cy="505968"/>
          </a:xfrm>
          <a:prstGeom prst="rightArrow">
            <a:avLst>
              <a:gd name="adj1" fmla="val 62048"/>
              <a:gd name="adj2" fmla="val 50000"/>
            </a:avLst>
          </a:prstGeom>
          <a:solidFill>
            <a:srgbClr val="B5C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재화 시스템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800444"/>
              </p:ext>
            </p:extLst>
          </p:nvPr>
        </p:nvGraphicFramePr>
        <p:xfrm>
          <a:off x="1475232" y="1375378"/>
          <a:ext cx="8583168" cy="5403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8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장비 시스템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532092268"/>
              </p:ext>
            </p:extLst>
          </p:nvPr>
        </p:nvGraphicFramePr>
        <p:xfrm>
          <a:off x="-95250" y="1338791"/>
          <a:ext cx="125222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8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해야될</a:t>
            </a:r>
            <a:r>
              <a:rPr lang="ko-KR" altLang="en-US" dirty="0" smtClean="0"/>
              <a:t> 거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사회기반시설 자료조사 총 정리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7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디젤 요소수 대란 올까?...요소수가 뭐길래 &amp;lt; 사회일반 &amp;lt; 사회 &amp;lt; 기사본문 - 금강일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59" y="3672418"/>
            <a:ext cx="5388991" cy="29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사회기반시설의 붕괴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요소수</a:t>
            </a:r>
            <a:r>
              <a:rPr lang="ko-KR" altLang="en-US" dirty="0" smtClean="0"/>
              <a:t> 대란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국제정치적 문제로 한국 및 유럽 각지의 요소수의 수입량이 줄어들면서</a:t>
            </a:r>
            <a:r>
              <a:rPr lang="en-US" altLang="ko-KR" dirty="0"/>
              <a:t> </a:t>
            </a:r>
            <a:r>
              <a:rPr lang="ko-KR" altLang="en-US" dirty="0" smtClean="0"/>
              <a:t>사회기반시설을 가동시키는 디젤 기반의</a:t>
            </a:r>
            <a:r>
              <a:rPr lang="en-US" altLang="ko-KR" dirty="0"/>
              <a:t> </a:t>
            </a:r>
            <a:r>
              <a:rPr lang="ko-KR" altLang="en-US" dirty="0" smtClean="0"/>
              <a:t>이동수단들이 움직임에 어려움을 겪게 되어 사회적 혼란이 발생하였다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이처럼 사회기반시설은 각종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요소들에 의해 붕괴 될 위험이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항상 잔존해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https://www.youtube.com/watch?v=voFuyLzS1X8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0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사회기반시설의 붕괴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KT </a:t>
            </a:r>
            <a:r>
              <a:rPr lang="ko-KR" altLang="en-US" dirty="0" smtClean="0"/>
              <a:t>통신망 대규모 마비사태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무선통신으로 수많은 </a:t>
            </a:r>
            <a:r>
              <a:rPr lang="ko-KR" altLang="en-US" dirty="0" err="1" smtClean="0"/>
              <a:t>연결망이</a:t>
            </a:r>
            <a:r>
              <a:rPr lang="ko-KR" altLang="en-US" dirty="0" smtClean="0"/>
              <a:t> 지속되는 </a:t>
            </a:r>
            <a:r>
              <a:rPr lang="ko-KR" altLang="en-US" dirty="0" err="1" smtClean="0"/>
              <a:t>초연결사회에서</a:t>
            </a:r>
            <a:r>
              <a:rPr lang="ko-KR" altLang="en-US" dirty="0" smtClean="0"/>
              <a:t> 통신망의 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전화국 시설의 붕괴는 엄청난 혼란을 가져왔다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이로 인해 전화국 거점화를 맨 앞 </a:t>
            </a:r>
            <a:r>
              <a:rPr lang="ko-KR" altLang="en-US" dirty="0" err="1" smtClean="0"/>
              <a:t>챕터에</a:t>
            </a:r>
            <a:r>
              <a:rPr lang="ko-KR" altLang="en-US" dirty="0" smtClean="0"/>
              <a:t> 배치함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https://www.chosun.com/economy/economy_general/2021/11/02/C4TCRSZC45CIFIJVRLIGNXKDBQ/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0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사회기반시설의 재활용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이러한 사회기반시설의 붕괴는 </a:t>
            </a:r>
            <a:r>
              <a:rPr lang="ko-KR" altLang="en-US" dirty="0" err="1" smtClean="0"/>
              <a:t>초연결사회가</a:t>
            </a:r>
            <a:r>
              <a:rPr lang="ko-KR" altLang="en-US" dirty="0" smtClean="0"/>
              <a:t> 된 지금 단기간에 걸쳐 일어나도 사회적 </a:t>
            </a:r>
            <a:r>
              <a:rPr lang="ko-KR" altLang="en-US" dirty="0" err="1" smtClean="0"/>
              <a:t>파급력이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어마무시해졌다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이로 인해 사회기반시설의 붕괴 후 처리보단 붕괴 예방에 더욱 초점이 맞추어져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https://www.boannews.com/media/view.asp?idx=86131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그러나 붕괴된 사회기반시설들일지라도 다시금 유사한 목적으로써 지속적인 이용이 가능하도록 복구시킬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대표적으로 다음과 같은 </a:t>
            </a:r>
            <a:r>
              <a:rPr lang="ko-KR" altLang="en-US" dirty="0" err="1" smtClean="0"/>
              <a:t>폐선로</a:t>
            </a:r>
            <a:r>
              <a:rPr lang="ko-KR" altLang="en-US" dirty="0" smtClean="0"/>
              <a:t> 활용 </a:t>
            </a:r>
            <a:r>
              <a:rPr lang="ko-KR" altLang="en-US" dirty="0" err="1" smtClean="0"/>
              <a:t>트램이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https://www.joongang.co.kr/article/22168967#home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똑닥, KIMES서 무인 진료 접수대 &amp;#39;키오스크&amp;#39; 첫선 &amp;lt; 산업 &amp;lt; 뉴스 &amp;lt; 기사본문 - 청년의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41" y="2677304"/>
            <a:ext cx="5151247" cy="345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사회기반시설의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키오스크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사람들이 직접 계산을 담당하던 이전과 달리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10</a:t>
            </a:r>
            <a:r>
              <a:rPr lang="ko-KR" altLang="en-US" dirty="0" smtClean="0"/>
              <a:t>년대 </a:t>
            </a:r>
            <a:r>
              <a:rPr lang="ko-KR" altLang="en-US" dirty="0" err="1" smtClean="0"/>
              <a:t>중후반을</a:t>
            </a:r>
            <a:r>
              <a:rPr lang="ko-KR" altLang="en-US" dirty="0" smtClean="0"/>
              <a:t> 중점으로 자동화 된 정산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기계가 보급되기 시작했고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코로나</a:t>
            </a:r>
            <a:r>
              <a:rPr lang="en-US" altLang="ko-KR" dirty="0" smtClean="0"/>
              <a:t>19</a:t>
            </a:r>
            <a:r>
              <a:rPr lang="ko-KR" altLang="en-US" dirty="0" smtClean="0"/>
              <a:t>사태로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더욱 빠르게 퍼지며 이제는 </a:t>
            </a:r>
            <a:r>
              <a:rPr lang="ko-KR" altLang="en-US" dirty="0" err="1" smtClean="0"/>
              <a:t>대체제를</a:t>
            </a:r>
            <a:r>
              <a:rPr lang="ko-KR" altLang="en-US" dirty="0" smtClean="0"/>
              <a:t> 찾기 힘든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수준의 사회기반시설 중 하나로 발전하게 되었다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질병으로 인해 기존의 시설들의 모습이나 용도가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빠르게 바뀌어 가는 모습을 게임에 담아냄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8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사회기반시설의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북한의 몰락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70</a:t>
            </a:r>
            <a:r>
              <a:rPr lang="ko-KR" altLang="en-US" sz="2400" dirty="0" smtClean="0"/>
              <a:t>년대까지만 하더라도 북한은 </a:t>
            </a:r>
            <a:r>
              <a:rPr lang="ko-KR" altLang="en-US" sz="2400" dirty="0" smtClean="0"/>
              <a:t>우리나라보다 </a:t>
            </a:r>
            <a:r>
              <a:rPr lang="ko-KR" altLang="en-US" sz="2400" dirty="0" smtClean="0"/>
              <a:t>훨씬 부유하게 살고 있었지만 현재는 세계 최빈국 중 하나로 </a:t>
            </a:r>
            <a:r>
              <a:rPr lang="ko-KR" altLang="en-US" sz="2400" dirty="0" err="1" smtClean="0"/>
              <a:t>불리우고</a:t>
            </a:r>
            <a:r>
              <a:rPr lang="ko-KR" altLang="en-US" sz="2400" dirty="0" smtClean="0"/>
              <a:t> 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이러한 상황이 발생하게 된 데에는 북한이 사회기반시설에 전혀 투자하지 않은 이유도 존재한다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자립경제와 주민통제를 위해 포기한 사회기반시설들은 결국 정보 부족 및 물자 이동의 어려움 등의 문제를 가져왔고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이는 사회주의 경제 체제의 약화를 가져와 북한 경제의 장기침체를 가져오는 원인 중 하나로 손꼽히고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https://eiec.kdi.re.kr/publish/naraView.do?cidx=11308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17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사회기반시설의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4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코펜하겐의 안전성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코펜하겐은 올해 세계 주요도시 </a:t>
            </a:r>
            <a:r>
              <a:rPr lang="en-US" altLang="ko-KR" sz="2000" dirty="0" smtClean="0"/>
              <a:t>60</a:t>
            </a:r>
            <a:r>
              <a:rPr lang="ko-KR" altLang="en-US" sz="2000" dirty="0" smtClean="0"/>
              <a:t>곳 중 안전한 도시 순위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위를 차지했다</a:t>
            </a:r>
            <a:r>
              <a:rPr lang="en-US" altLang="ko-KR" sz="2000" dirty="0" smtClean="0"/>
              <a:t>.</a:t>
            </a:r>
            <a:r>
              <a:rPr lang="ko-KR" altLang="en-US" sz="2000" dirty="0"/>
              <a:t> 신종 코로나바이러스 </a:t>
            </a:r>
            <a:r>
              <a:rPr lang="ko-KR" altLang="en-US" sz="2000" dirty="0" err="1"/>
              <a:t>감염증</a:t>
            </a:r>
            <a:r>
              <a:rPr lang="en-US" altLang="ko-KR" sz="2000" dirty="0"/>
              <a:t>(</a:t>
            </a:r>
            <a:r>
              <a:rPr lang="ko-KR" altLang="en-US" sz="2000" dirty="0"/>
              <a:t>코로나</a:t>
            </a:r>
            <a:r>
              <a:rPr lang="en-US" altLang="ko-KR" sz="2000" dirty="0"/>
              <a:t>19) </a:t>
            </a:r>
            <a:r>
              <a:rPr lang="ko-KR" altLang="en-US" sz="2000" dirty="0"/>
              <a:t>사태를 감안해 보건</a:t>
            </a:r>
            <a:r>
              <a:rPr lang="en-US" altLang="ko-KR" sz="2000" dirty="0"/>
              <a:t>·</a:t>
            </a:r>
            <a:r>
              <a:rPr lang="ko-KR" altLang="en-US" sz="2000" dirty="0" smtClean="0"/>
              <a:t>개인 등의 지표 구성 변경이 반영된 결과다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비교적 큰 순위변동 사이에 코펜하겐은 처음으로 종합부문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위에 올랐다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코로나</a:t>
            </a:r>
            <a:r>
              <a:rPr lang="en-US" altLang="ko-KR" sz="2000" dirty="0" smtClean="0"/>
              <a:t>19 </a:t>
            </a:r>
            <a:r>
              <a:rPr lang="ko-KR" altLang="en-US" sz="2000" dirty="0" smtClean="0"/>
              <a:t>이후 재택근무와 전자상거래가 활성화되고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의료시스템의 중요도가 대두되면서 이에 발 빠르게 변화하고 대응하며 인프라를 잘 구축해놓았다는 평가를 받고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코펜하겐은 원래 </a:t>
            </a:r>
            <a:r>
              <a:rPr lang="en-US" altLang="ko-KR" sz="2000" dirty="0" smtClean="0"/>
              <a:t>70</a:t>
            </a:r>
            <a:r>
              <a:rPr lang="ko-KR" altLang="en-US" sz="2000" dirty="0" smtClean="0"/>
              <a:t>년대 제조업이 붕괴되며 어려움을 겪었지만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에너지를 절약하고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사회기반시설 인프라 확충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등을 지속해가며 북유럽 대표의 복지도시로 자리매김하게 되었다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또한 </a:t>
            </a:r>
            <a:r>
              <a:rPr lang="en-US" altLang="ko-KR" sz="2000" dirty="0" smtClean="0"/>
              <a:t>2013</a:t>
            </a:r>
            <a:r>
              <a:rPr lang="ko-KR" altLang="en-US" sz="2000" dirty="0" smtClean="0"/>
              <a:t>년부터 코펜하겐 </a:t>
            </a:r>
            <a:r>
              <a:rPr lang="ko-KR" altLang="en-US" sz="2000" dirty="0" err="1" smtClean="0"/>
              <a:t>커넥팅이라는</a:t>
            </a:r>
            <a:r>
              <a:rPr lang="ko-KR" altLang="en-US" sz="2000" dirty="0" smtClean="0"/>
              <a:t> 프로젝트를 실시하여 광케이블과 무선통신망을 설치해 대규모 디지털 인프라를 구축함으로써 결국 코로나</a:t>
            </a:r>
            <a:r>
              <a:rPr lang="en-US" altLang="ko-KR" sz="2000" dirty="0" smtClean="0"/>
              <a:t>19</a:t>
            </a:r>
            <a:r>
              <a:rPr lang="ko-KR" altLang="en-US" sz="2000" dirty="0" smtClean="0"/>
              <a:t>에 가장 발 빠르게 대처하며 도시 안전을 유지시킬 수 있던 것이다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현재 코펜하겐의 이러한 노력덕분의 </a:t>
            </a:r>
            <a:r>
              <a:rPr lang="ko-KR" altLang="en-US" sz="2000" dirty="0" err="1" smtClean="0"/>
              <a:t>히트맨</a:t>
            </a:r>
            <a:r>
              <a:rPr lang="ko-KR" altLang="en-US" sz="2000" dirty="0" smtClean="0"/>
              <a:t> 시리즈로 유명한 </a:t>
            </a:r>
            <a:r>
              <a:rPr lang="en-US" altLang="ko-KR" sz="2000" dirty="0" smtClean="0"/>
              <a:t>IO </a:t>
            </a:r>
            <a:r>
              <a:rPr lang="ko-KR" altLang="en-US" sz="2000" dirty="0" err="1" smtClean="0"/>
              <a:t>인터랙티브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게임엔진으로 유명한 </a:t>
            </a:r>
            <a:r>
              <a:rPr lang="ko-KR" altLang="en-US" sz="2000" dirty="0" err="1" smtClean="0"/>
              <a:t>유니티</a:t>
            </a:r>
            <a:r>
              <a:rPr lang="ko-KR" altLang="en-US" sz="2000" dirty="0" smtClean="0"/>
              <a:t> 등의 기업들의 본사도 입점하며 도시의 성장을 더더욱 가속화시키고 있는 상태이다</a:t>
            </a:r>
            <a:r>
              <a:rPr lang="en-US" altLang="ko-KR" sz="20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사회기반시설을 통한 교육적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일장은 대표적인 무형문화재 중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하나이다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현재도 농어촌의 경제와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관광 산업 및 실제 </a:t>
            </a:r>
            <a:r>
              <a:rPr lang="ko-KR" altLang="en-US" dirty="0" err="1" smtClean="0"/>
              <a:t>생활품</a:t>
            </a:r>
            <a:r>
              <a:rPr lang="ko-KR" altLang="en-US" dirty="0" smtClean="0"/>
              <a:t> 공급 등을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맡고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이렇듯 몇몇 사회기반시설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에는 그 역사가 깃들어 있어서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기반시설의 탄생 배경과 함께 사회기반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시설의 발전 과정 등의 역사를 알아갈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050" name="Picture 2" descr="이야기 따라 상주 여행 .2] 오일장·상설시장 공존하는 상주중앙시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63" y="485728"/>
            <a:ext cx="5116957" cy="344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시골장의 의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04" y="3502748"/>
            <a:ext cx="5094416" cy="328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1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905</Words>
  <Application>Microsoft Office PowerPoint</Application>
  <PresentationFormat>와이드스크린</PresentationFormat>
  <Paragraphs>155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나눔스퀘어_ac</vt:lpstr>
      <vt:lpstr>맑은 고딕</vt:lpstr>
      <vt:lpstr>문체부 제목 바탕체</vt:lpstr>
      <vt:lpstr>Arial</vt:lpstr>
      <vt:lpstr>Office 테마</vt:lpstr>
      <vt:lpstr>사회기반 시설 조사</vt:lpstr>
      <vt:lpstr>해야될 거 순서</vt:lpstr>
      <vt:lpstr>사회기반시설의 붕괴</vt:lpstr>
      <vt:lpstr>사회기반시설의 붕괴</vt:lpstr>
      <vt:lpstr>사회기반시설의 재활용 </vt:lpstr>
      <vt:lpstr>사회기반시설의 변화</vt:lpstr>
      <vt:lpstr>사회기반시설의 필요성</vt:lpstr>
      <vt:lpstr>사회기반시설의 필요성</vt:lpstr>
      <vt:lpstr>사회기반시설을 통한 교육적 요소</vt:lpstr>
      <vt:lpstr>사회기반시설을 통한 교육적 요소</vt:lpstr>
      <vt:lpstr>사회기반시설을 통한 교육적 요소</vt:lpstr>
      <vt:lpstr>진화도 시스템</vt:lpstr>
      <vt:lpstr>사상 시스템</vt:lpstr>
      <vt:lpstr>세계관</vt:lpstr>
      <vt:lpstr>재화 시스템</vt:lpstr>
      <vt:lpstr>장비 시스템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사회기반 시설 조사</dc:title>
  <dc:creator>건포도우유건포도우유</dc:creator>
  <cp:lastModifiedBy>건포도우유건포도우유</cp:lastModifiedBy>
  <cp:revision>30</cp:revision>
  <dcterms:created xsi:type="dcterms:W3CDTF">2021-11-12T05:14:51Z</dcterms:created>
  <dcterms:modified xsi:type="dcterms:W3CDTF">2021-11-18T01:20:15Z</dcterms:modified>
</cp:coreProperties>
</file>