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87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9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5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7CDF-15DA-4AB0-AB95-36E13884C21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ECA4-5027-4142-BAB9-11712F28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63550" y="-571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63550" y="6286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20756" y="2767280"/>
            <a:ext cx="9928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{ </a:t>
            </a:r>
            <a:r>
              <a:rPr lang="en-US" altLang="ko-KR" sz="96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Tensorflow</a:t>
            </a:r>
            <a:r>
              <a:rPr lang="en-US" altLang="ko-KR" sz="96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}</a:t>
            </a:r>
            <a:endParaRPr lang="ko-KR" altLang="en-US" sz="9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27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63550" y="6286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00" y="228600"/>
            <a:ext cx="41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en-US" altLang="ko-KR" sz="36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Tensorflow</a:t>
            </a:r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?</a:t>
            </a:r>
            <a:endParaRPr lang="ko-KR" altLang="en-US" sz="36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600" y="963831"/>
            <a:ext cx="1116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다차원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array</a:t>
            </a:r>
            <a:r>
              <a:rPr lang="ko-KR" altLang="en-US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일반화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아무</a:t>
            </a:r>
            <a:r>
              <a:rPr lang="en-US" altLang="ko-KR" sz="24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차원이나 갖을 수 있는 값들의 집합</a:t>
            </a:r>
            <a:endParaRPr lang="en-US" altLang="ko-KR" sz="2400" b="1" dirty="0" smtClean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ex)</a:t>
            </a:r>
            <a:r>
              <a:rPr lang="ko-KR" altLang="en-US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1D - Tensor        = Vector in R, Series type in python</a:t>
            </a:r>
          </a:p>
          <a:p>
            <a:r>
              <a:rPr lang="en-US" altLang="ko-KR" sz="24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       2D - Tensor        = matrix in R, </a:t>
            </a:r>
            <a:r>
              <a:rPr lang="en-US" altLang="ko-KR" sz="24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arry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in python</a:t>
            </a:r>
          </a:p>
          <a:p>
            <a:r>
              <a:rPr lang="en-US" altLang="ko-KR" sz="24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       3D over Tensor  = array in R, </a:t>
            </a:r>
            <a:r>
              <a:rPr lang="en-US" altLang="ko-KR" sz="24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arry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in </a:t>
            </a:r>
            <a:r>
              <a:rPr lang="en-US" altLang="ko-KR" sz="2400" b="1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pyton</a:t>
            </a:r>
            <a:r>
              <a:rPr lang="en-US" altLang="ko-KR" sz="24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ko-KR" altLang="en-US" sz="24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32" name="Picture 8" descr="https://t1.daumcdn.net/cfile/tistory/25260E3A596DA77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0" y="2622391"/>
            <a:ext cx="11741200" cy="340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9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63550" y="6286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00" y="228600"/>
            <a:ext cx="41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how to use ?</a:t>
            </a:r>
            <a:endParaRPr lang="ko-KR" altLang="en-US" sz="36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0" name="Picture 2" descr="https://s3-ap-northeast-2.amazonaws.com/opentutorials-user-file/module/4966/12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74931"/>
            <a:ext cx="11982450" cy="54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37100" y="892612"/>
            <a:ext cx="5257800" cy="179206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37100" y="496759"/>
            <a:ext cx="469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2D Tensor (matrix or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30700" y="4457700"/>
            <a:ext cx="3098800" cy="160020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30700" y="4055542"/>
            <a:ext cx="219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Modeling part</a:t>
            </a:r>
            <a:endParaRPr lang="ko-KR" altLang="en-US" sz="2000" b="1" dirty="0">
              <a:solidFill>
                <a:srgbClr val="00B05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5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63550" y="6286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00" y="228600"/>
            <a:ext cx="41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Tensor </a:t>
            </a:r>
            <a:r>
              <a:rPr lang="ko-KR" altLang="en-US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적용</a:t>
            </a:r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36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1432" y="874931"/>
            <a:ext cx="11526935" cy="5391675"/>
            <a:chOff x="324546" y="874931"/>
            <a:chExt cx="11526935" cy="5391675"/>
          </a:xfrm>
        </p:grpSpPr>
        <p:pic>
          <p:nvPicPr>
            <p:cNvPr id="7" name="Picture 2" descr="4. 텐서플로우 단일 레이어 뉴럴 네트워크 – First Contact with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18" y="874931"/>
              <a:ext cx="11333163" cy="539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24546" y="966947"/>
              <a:ext cx="9162354" cy="4494053"/>
              <a:chOff x="324546" y="966947"/>
              <a:chExt cx="9162354" cy="4494053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89500" y="1459073"/>
                <a:ext cx="4597400" cy="400192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9500" y="966947"/>
                <a:ext cx="3101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rgbClr val="FF0000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종속변수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2D - Tensor</a:t>
                </a:r>
                <a:endParaRPr lang="ko-KR" altLang="en-US" sz="2000" b="1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4546" y="1521262"/>
                <a:ext cx="3101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rgbClr val="FF0000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독립변수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1D - Tensor</a:t>
                </a:r>
                <a:endParaRPr lang="ko-KR" altLang="en-US" sz="2000" b="1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977900" y="1921372"/>
                <a:ext cx="1178496" cy="308242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63550" y="6286500"/>
            <a:ext cx="132969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00" y="228600"/>
            <a:ext cx="41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loss ?</a:t>
            </a:r>
            <a:endParaRPr lang="ko-KR" altLang="en-US" sz="36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0" name="Picture 2" descr="https://s3-ap-northeast-2.amazonaws.com/opentutorials-user-file/module/4966/12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74931"/>
            <a:ext cx="11982450" cy="54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65200" y="4292600"/>
            <a:ext cx="10325100" cy="1752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42500" y="37078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예측값</a:t>
            </a:r>
            <a:endParaRPr lang="ko-KR" altLang="en-US" sz="3200" b="1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knuser</dc:creator>
  <cp:lastModifiedBy>knuser</cp:lastModifiedBy>
  <cp:revision>6</cp:revision>
  <dcterms:created xsi:type="dcterms:W3CDTF">2020-08-25T07:32:00Z</dcterms:created>
  <dcterms:modified xsi:type="dcterms:W3CDTF">2020-08-25T09:02:15Z</dcterms:modified>
</cp:coreProperties>
</file>