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ink/ink2.xml" ContentType="application/inkml+xml"/>
  <Override PartName="/ppt/notesSlides/notesSlide5.xml" ContentType="application/vnd.openxmlformats-officedocument.presentationml.notesSlide+xml"/>
  <Override PartName="/ppt/ink/ink3.xml" ContentType="application/inkml+xml"/>
  <Override PartName="/ppt/notesSlides/notesSlide6.xml" ContentType="application/vnd.openxmlformats-officedocument.presentationml.notesSlide+xml"/>
  <Override PartName="/ppt/ink/ink4.xml" ContentType="application/inkml+xml"/>
  <Override PartName="/ppt/notesSlides/notesSlide7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ink/ink14.xml" ContentType="application/inkml+xml"/>
  <Override PartName="/ppt/ink/ink15.xml" ContentType="application/inkml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23.xml" ContentType="application/vnd.openxmlformats-officedocument.presentationml.notesSlide+xml"/>
  <Override PartName="/ppt/ink/ink19.xml" ContentType="application/inkml+xml"/>
  <Override PartName="/ppt/ink/ink20.xml" ContentType="application/inkml+xml"/>
  <Override PartName="/ppt/notesSlides/notesSlide24.xml" ContentType="application/vnd.openxmlformats-officedocument.presentationml.notesSlide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notesSlides/notesSlide25.xml" ContentType="application/vnd.openxmlformats-officedocument.presentationml.notesSlide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notesSlides/notesSlide28.xml" ContentType="application/vnd.openxmlformats-officedocument.presentationml.notesSlide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3"/>
  </p:notesMasterIdLst>
  <p:sldIdLst>
    <p:sldId id="323" r:id="rId2"/>
    <p:sldId id="401" r:id="rId3"/>
    <p:sldId id="402" r:id="rId4"/>
    <p:sldId id="403" r:id="rId5"/>
    <p:sldId id="404" r:id="rId6"/>
    <p:sldId id="405" r:id="rId7"/>
    <p:sldId id="406" r:id="rId8"/>
    <p:sldId id="408" r:id="rId9"/>
    <p:sldId id="409" r:id="rId10"/>
    <p:sldId id="410" r:id="rId11"/>
    <p:sldId id="411" r:id="rId12"/>
    <p:sldId id="412" r:id="rId13"/>
    <p:sldId id="413" r:id="rId14"/>
    <p:sldId id="414" r:id="rId15"/>
    <p:sldId id="415" r:id="rId16"/>
    <p:sldId id="416" r:id="rId17"/>
    <p:sldId id="417" r:id="rId18"/>
    <p:sldId id="418" r:id="rId19"/>
    <p:sldId id="419" r:id="rId20"/>
    <p:sldId id="421" r:id="rId21"/>
    <p:sldId id="422" r:id="rId22"/>
    <p:sldId id="425" r:id="rId23"/>
    <p:sldId id="423" r:id="rId24"/>
    <p:sldId id="424" r:id="rId25"/>
    <p:sldId id="426" r:id="rId26"/>
    <p:sldId id="427" r:id="rId27"/>
    <p:sldId id="429" r:id="rId28"/>
    <p:sldId id="428" r:id="rId29"/>
    <p:sldId id="430" r:id="rId30"/>
    <p:sldId id="431" r:id="rId31"/>
    <p:sldId id="432" r:id="rId32"/>
    <p:sldId id="433" r:id="rId33"/>
    <p:sldId id="434" r:id="rId34"/>
    <p:sldId id="435" r:id="rId35"/>
    <p:sldId id="436" r:id="rId36"/>
    <p:sldId id="437" r:id="rId37"/>
    <p:sldId id="438" r:id="rId38"/>
    <p:sldId id="439" r:id="rId39"/>
    <p:sldId id="440" r:id="rId40"/>
    <p:sldId id="441" r:id="rId41"/>
    <p:sldId id="442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FF"/>
    <a:srgbClr val="E54C4F"/>
    <a:srgbClr val="A17D60"/>
    <a:srgbClr val="A2B9C9"/>
    <a:srgbClr val="AED1D3"/>
    <a:srgbClr val="FBCA92"/>
    <a:srgbClr val="FAB56A"/>
    <a:srgbClr val="FABD7A"/>
    <a:srgbClr val="FF7C80"/>
    <a:srgbClr val="F7AF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33" autoAdjust="0"/>
    <p:restoredTop sz="94620"/>
  </p:normalViewPr>
  <p:slideViewPr>
    <p:cSldViewPr snapToGrid="0">
      <p:cViewPr varScale="1">
        <p:scale>
          <a:sx n="98" d="100"/>
          <a:sy n="98" d="100"/>
        </p:scale>
        <p:origin x="200" y="2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43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4</c:v>
                </c:pt>
                <c:pt idx="4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CB-AB46-B953-F0C1692D6A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"/>
        <c:overlap val="-27"/>
        <c:axId val="1052316176"/>
        <c:axId val="1153999616"/>
      </c:barChart>
      <c:catAx>
        <c:axId val="1052316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53999616"/>
        <c:crosses val="autoZero"/>
        <c:auto val="1"/>
        <c:lblAlgn val="ctr"/>
        <c:lblOffset val="10"/>
        <c:noMultiLvlLbl val="0"/>
      </c:catAx>
      <c:valAx>
        <c:axId val="1153999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52316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5T04:13:11.370"/>
    </inkml:context>
    <inkml:brush xml:id="br0">
      <inkml:brushProperty name="width" value="0.3" units="cm"/>
      <inkml:brushProperty name="height" value="0.6" units="cm"/>
      <inkml:brushProperty name="color" value="#0096FF"/>
      <inkml:brushProperty name="tip" value="rectangle"/>
      <inkml:brushProperty name="rasterOp" value="maskPen"/>
    </inkml:brush>
  </inkml:definitions>
  <inkml:trace contextRef="#ctx0" brushRef="#br0">1 1459,'85'0,"-34"-3,3-1,-1-3,3-2,20-7,1-3,-3-6,-1-2,-10 3,1-1,15-8,-1-2,-18 3,2-2,26-3,4-1,-11-1,0-1,3 3,-2 4,-20 10,0 1,26-14,-4 6,7 15,0-8,0 4,-4 17,-18-3,-1 1,20 4,6 0,1 0,2 14,-44-4,0 3,0 6,1 1,4 0,0 0,-4 2,1 0,9-2,-1 1,-8 2,-1 0,10 1,-1 0,-8-1,-1 0,4 0,1 1,-6-1,0-1,5 2,1-1,0 0,1 1,1 4,0 0,3-3,0 0,-6 7,-1-1,4-5,-1 0,-8 1,-3-1,33 12,-17-6,-16-13,0 4,-1-9,1 3,0-5,0 1,7-7,-5 0,13-6,-13 0,13 0,3 0,1 0,15-13,-7-3,-30-1,3-2,9-1,2-1,6-3,1-1,4 0,2 0,2-1,2 1,4-3,-1 2,-10 4,-2 1,1-1,-1 2,-4 3,-3 2,-10-1,0 2,8 0,1 3,-8-1,0 2,45-5,-45 10,2 1,5 0,-1 2,25 2,-28 0,0 0,26 0,16 0,-11 0,-19 0,-3 0,-20 5,11 1,-13 6,14 6,-12-4,18 16,-10-3,23 23,-13-8,6 7,-9-9,12 9,-2-7,8 7,-11-16,-8-1,6-6,-13-7,5-1,-14-6,-12-1,0 0,-18-2,8-3,-6-2,-4 1,12-4,-11 3,10-4,-6 0,-1 0,3 0,-2 0,3 0,-3 0,2 0,-2 7,27-30,5 7,13-25,4 3,-13 12,-2-4,-8 11,-8 3,1 5,-1 4,1-3,6 9,10-10,8 10,-6-10,10 10,-10-5,6 1,6 4,-20-5,11 6,-20 0,5 0,-6 0,-1 0,1-5,14 4,3-4,24 5,11 0,11 0,-44 0,0 0,35 0,-37 0,0 0,38 0,8 0,-46-1,2 2,0 2,1 1,45 4,-46-1,-1 1,43 13,-8 2,-34-8,-2 0,20 6,20 13,-22-11,8 16,-11-11,0 18,-20-12,-1 11,-21-10,-8 5,-4-4,0 11,-1-12,1 5,-1-6,-5-6,3-7,-8-2,3-9,9 5,11-10,35-28,30-13,-44 11,3-3,13-4,2 2,-2 4,-1 2,-8 1,0 0,16 2,-2 2,25-17,-38 20,1 0,-6-3,-1 2,29-5,-1 2,-9 13,18-6,-5 11,-28-1,2-1,-1 4,3 0,7 0,6 0,6 0,6 0,-4 0,2 1,-2-2,28 2,-12-7,-37-18,-26-34,-29-23,-1 28,2-1,5-43,8 3,8 8,0 29,3-2,-1-2,2-2,11-10,3-1,2 5,2 0,4-2,2 3,0 11,1 1,1-5,-1 3,-12 21,-1 3,3-4,-1 3,22-14,1-1,4 9,-7 8,-1 13,13 7,-11 8,22 5,-7 0,9 0,-8 11,9 19,-32-1,-12 1,1 3,15 19,15 14,-16 3,-4-7,-10 13,12-2,-11 10,5-4,-22-30,-2 0,12 23,-6-15,-2-1,-5 2,5-2,0 1,2 7,-3-20,2 1,19 24,-2-20,3 0,-14-13,1 0,19 15,2-3,-14-20,1-3,0 9,2-2,6-7,-1-2,-6 3,-2-1,42 5,-35-8,1-2,39-2,-33-3,1 0,-6-7,0-1,-1 1,2-1,22-2,1-1,-19 0,2-2,8-2,6-3,-3-3,14-6,-2-3,6-2,1-2,4-7,-2-3,-17 3,-2 1,11 2,2 0,-2 1,-1 1,-5 7,-1 1,-5 0,-1 2,1 5,-3 2,-19 0,1 1,41 2,-3 2,-9-1,0 0,-1 0,-10 0,16 0,-31 0,-3 0,16 0,32 0,-45 0,21 6,-9 1,-15 0,-3-1,-14-6,-7 0,-4-21,-13 6,-4-38,-6 7,0-20,0-9,0 7,25-9,-10 30,36-10,-12 24,13-12,-1 12,0 2,-2 12,-7 1,5 6,-12 6,5-5,-6 10,0-4,-1 0,-5 4,4-9,-10 4,10 0,-5-4,14 9,1-4,7 5,-1 0,-6 0,5 0,-11 0,-2 0,-8 0,-10 0,-2 0,3 0,0 0,12 5,6 1,14 6,2 1,13 0,-6-1,8 2,0 5,-14-6,2 6,-24-8,9 0,-17-1,4 1,-6 4,1-4,12 10,-4-9,11 10,8-8,12 10,1-10,20 0,8-1,1-12,-34 3,2-1,39-3,-44 0,0 0,0 0,0 0,0 0,1 0,2 3,4-6,17-18,8-13,-6 0,1-3,-4-2,-9 5,2-2,-12-1,7-40,-38 50,22-24,24 0,-22 16,3-1,4-1,3-1,6 0,2 0,0-1,-3 4,-18 11,0 1,20-9,-3 2,-3 0,-10 8,1-1,35-20,-14 13,-26 7,0 2,37-7,5 6,-32 10,2 1,0-1,1 1,6 6,-2 0,-9-6,0 1,3 8,-2 2,32-6,-2 6,-20 0,-9 0,-21 0,3 0,-3 17,1 4,14 24,5 11,-14-14,1 1,-4-7,1 1,17 16,1-1,-10-15,-1-1,8 14,-1-2,-12-19,-1 0,3 7,1 0,4-1,-1-3,18 16,-7-4,-1-2,-7-6,-7-3,1 0,16 8,17 16,-13-8,-2-5,2 1,0-9,-3-2,2 0,-17-15,-5-3,7-4,16-5,-5-1,23-6,-23 0,-12 0,4 0,-41 4,19 44,-30-10,21 9,8-45,9-33,0-22,-28 24,-29 0,-50 7,4 6,13-2,3-1,-4-1,-12-4,22 10,9-2,7 5,12 1,5 0,6-8,4-2,0 0,0-4,0 9,0-6,0-5,4 4,2-4,4 5,5 1,-4-1,8 0,-7 1,7 4,-8-4,9 9,-10-3,5 4,-2 0,1 5,1-8,3 6,-2-12,11 7,-6-8,6 8,-7-3,-4 5,3 0,-9 5,4-4,9 4,-6-5,12 5,-14-4,4 8,-8-3,7 0,-3-1,-1-5,4 5,-2-4,10 8,2-4,-1 1,5 3,-10-4,-1 5,-1-4,-10 2,8-11,26 11,3-6,36 8,3 0,-7 12,-10-4,-2 3,4 15,-9-10,0 0,16 18,-6-5,4 11,-25-7,0 0,-6 3,-9-6,-9-1,2 5,-6-6,1 13,5 9,-14-6,9 11,-12-6,0 2,1 5,-1-7,0 0,0-7,-5-8,3-2,-4-4,0 0,4-2,-4 0,4-4,1 4,-1-5,0-1,0-4,4-2,-3-4,8 0,-8-1,8 1,-4 0,11-4,-4-2,10-4,5 0,-7 0,11 0,-19 0,4 0,-5 0,-6 0,3 0,-7-8,6-3,-11-3,7-5,-8 9,5-5,0 1,-1-2,2-4,-1-1,0-5,2-9,-2 6,2-10,-6 11,4-6,-9 6,8 2,-8 6,4 4,-5 2,0-4,0-2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04:57:03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4404 0 24575,'-47'0'0,"16"0"0,-18 0 0,20 0 0,4 5 0,0 3 0,2 6 0,-28 28 0,3 4 0,-1 1 0,-6 2-621,6-9 1,0 0 620,-3 4 0,-2-1 0,-5-4 0,2-2 0,-24 17-245,34-21 0,3-2 245,-20 4 0,4 19 0,-21-15 0,33-4 0,-4 4-1346,-28 3 0,-7 0 1346,26-10 0,-2 1 0,-3 2-1011,1-2 0,-3 3 0,-2-1 0,-1-2 1011,-4-4 0,-2-2 0,-1 0 0,-1 1 0,-4 6 0,-2 2 0,0-1 0,0-3 0,-1-5 0,-1-3 0,1-1 0,2 1 0,9-1 0,2 0 0,1 1 0,1-2-356,-14 6 0,2-1 0,3-4 356,8-8 0,3-4 0,3 0-131,-7 9 0,4-3 131,5-12 0,6-1 1791,4 5-1791,7-1 4200,0 7-4200,26-11 2806,-56 11-2806,38-9 1000,-31-4-1000,30 4 0,-13 1 0,25-6 0,-5 6 0,15-7 0,9 0 0,5 0 0,0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8T08:23:03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1124 24575,'9'0'0,"-4"-27"0,-6-23 0,-8-39 0,-6-1-693,1 36 0,-1 0 693,2 3 0,0 2 0,-6-2 0,0 1 264,-10-38-264,7 11 0,-2 19 0,11 3 0,1 18 0,1-16 0,10 24 1044,-5-15-1044,6 25 78,0 0-78,0 9 0,0-2 0,0 5 0,0-3 0,5 1 0,2-1 0,6 3 0,5-3 0,2 9 0,23-2 0,-19 3 0,28 0 0,-11 0 0,16 0 0,11 0 0,8 0 0,-6 0 0,6 0 0,-18 5 0,-3 1 0,-24 3 0,2 1 0,-19-4 0,2 1 0,-3 8 0,-5-4 0,3 7 0,-8 0 0,0-3 0,-3 17 0,0 0 0,0 23 0,-18 3 0,-10 3 0,-31 9-710,-7-11 710,30-25 0,-3 0 0,-7-2 0,-1-2 0,-28 15 0,31-18 0,-1-4 0,-22-1 0,24 1 0,9-17 0,22 3 0,11-19 0,7 6 0,6-15 710,11 3-710,1-7 0,-4 9 0,3-8 0,-10 15 0,-3 1 0,2 0 0,-5 5 0,5-2 0,4 3 0,-2 0 0,18 0 0,0 0 0,14 0 0,-1 10 0,-8-3 0,-8 4 0,-6-4 0,-9-3 0,1 0 0,-3 2 0,-4-3 0,1 6 0,5 16 0,-5-3 0,8 31 0,-12-5 0,7 19 0,-11 0 0,5 0 0,6 1 0,-9-20 0,12-5 0,-14-26 0,-3 0 0,-2-13 0,-14 10 0,-8-13 0,-20 7 0,-11-8 0,-20 0 0,7 0 0,-6-6 0,8-2 0,1-5 0,9 5 0,18-3 0,15 9 0,13-7 0,1 9 0,1-3 0,4 3 0,3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8T08:23:05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372 1 24575,'-6'0'0,"-9"3"0,6 1 0,-8 6 0,5 5 0,-1-1 0,-3 10 0,-10 8 0,11-12 0,-7 15 0,13-24 0,0 5 0,0-4 0,0-2 0,1 8 0,1-7 0,0 12 0,3-12 0,-1 4 0,-8 12 0,8-16 0,-10 21 0,11-24 0,-3 15 0,6-7 0,-10 9 0,9 0 0,-10 9 0,5 2 0,1 10 0,-4 0 0,8 0 0,-15 9 0,14-16 0,-9 14 0,9-32 0,3 22 0,-3-22 0,-1 13 0,3-9 0,-2-6 0,3 14 0,0-11 0,-6 21 0,5-16 0,-4 17 0,5-22 0,0 10 0,0-17 0,0 8 0,0-9 0,0 19 0,0-11 0,0 12 0,5 0 0,8 11 0,7 13 0,15 19 0,-8-17 0,5-2 0,4 0 0,11 13-218,-11-18 0,-1-2 218,5 8 0,7 3 0,-15-18 0,33 27 0,-23-23 0,30 19 0,-22-19 0,18 1 0,-4-1 0,4-5 0,-12 3 0,10 2 0,-19-3 0,13-2 0,-8 1 0,-1-12 0,2 15 0,-20-21 0,33 27 436,-29-26-436,32 16 0,-25-17 0,0-2 0,12-1 0,-8 3 0,-1-3 0,-9-14 0,15 14 0,-26-18 0,26 1 0,-23 2 0,13-4 0,-9 1 0,-7-2 0,26-3 0,-14 0 0,26 0 0,-17-5 0,17-8 0,2-15 0,12-2 0,9-12 0,-19 13-323,-21 5 0,0-3 323,18-17 0,13 3 0,-26-2 0,2 4 0,-8-8 0,1-20 0,-3 6-411,-1-18 411,-1 8 0,7-8 0,-15 12 0,3 0 0,-8-10 0,-5 32 0,0-1 0,1-36 0,0 33 0,-1 0 0,-8-30 0,10 0 0,-1 9 0,-10 4 0,4 4 0,-8-5 632,1 0-632,-4 0 0,3 9 0,-12-16 425,0 14-425,0 2 0,0 0 0,0-10 0,-2 15 0,-2 2 0,-3 2 0,-6-15 0,-1 25 0,-6-24 0,-8 15 0,4-1 0,-11 2 0,6 8 0,-15 0 0,17 4 0,-13 1 0,24 4 0,-8 3 0,6 0 0,4 9 0,0 3 0,-10-13 0,4 15 0,-4-6 0,0 7 0,5 8 0,-3-10 0,3 10 0,6-2 0,-14-2 0,16 3 0,-21-1 0,23 4 0,-5 2 0,10 0 0,1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8T08:22:49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1202 24575,'3'-10'0,"0"-5"0,3-23 0,-5-1 0,9-7 0,-9-7 0,3 4 0,-4-8 0,0 1 0,0 28 0,0-14 0,0 28 0,0-19 0,0 19 0,5-28 0,-3 18 0,4-39 0,4 24 0,-2-16 0,7 18 0,-3-16 0,-7 32 0,6-16 0,-6 27 0,4-3 0,-5 3 0,1 1 0,-4 2 0,8-2 0,-5 2 0,10-11 0,-4 7 0,2-5 0,-6 7 0,0 3 0,-3-1 0,1 1 0,1-4 0,-1 3 0,2-2 0,1-1 0,-4 3 0,15-15 0,-14 12 0,14-11 0,-17 5 0,2 5 0,1-12 0,-3 15 0,5-10 0,-5 8 0,2 0 0,7 3 0,3 25 0,19 17 0,-6 23 0,16 28 0,-13-14-443,-6-16 0,0 2 443,7 26 0,-7-30 0,-1 0 0,2 24 0,15-1 0,-26-34 0,11 9 0,-2-18 0,-7 23 0,8-15 886,0 6-886,2-4 0,-5-15 0,3 8 0,-18-27 0,-2-4 0,-31-3 0,18-3 0,-20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8T08:22:50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 24575,'6'-4'0,"1"1"0,17-2 0,-13 1 0,12-2 0,-8 3 0,-7 0 0,7-1 0,-1-3 0,-5 3 0,13 1 0,14 3 0,-7 0 0,52 0 0,-28 0 0,34 0 0,-20 0 0,0 0 0,0 0 0,-19 0 0,-4 0 0,-25 3 0,4-3 0,-11 3 0,20-3 0,-22 0 0,22 0 0,-23 0 0,3 0 0,-10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8T08:22:52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679 13 24575,'-7'0'0,"-2"0"0,-1 0 0,-1 0 0,-6 0 0,0 8 0,-2-4 0,1 10 0,-19 8 0,12-8 0,-23 20 0,23-19 0,-9 17 0,14-15 0,-21 24 0,18-22 0,-19 22 0,24-27 0,-21 19 0,24-20 0,-26 22 0,21-5 0,-13 6 0,12-1 0,-7 3 0,11-11 0,0 17 0,8-8 0,-6 10 0,12-10 0,3 8 0,3-17 0,10 7 0,-1 0 0,1-7 0,17 20 0,-15-25 0,13 24 0,-15-24 0,5 7 0,8 7 0,-8-13 0,20 33 0,-21-32 0,10 18 0,-10-13 0,9 2 0,3 9 0,5-6 0,-7-4 0,5 4 0,-6-4 0,11 13 0,-14-16 0,19 22 0,-23-24 0,32 20 0,-15-16 0,4-5 0,13 5 0,-14-16 0,16 11 0,-9-7 0,9-3 0,-16-3 0,33 2 0,-40-12 0,39 6 0,-41-7 0,32 0 0,-23 0 0,35 0 0,5 0 0,12 0-558,7 0 558,-10 0 0,10 0 0,-17 0 0,-1-18 0,-22 6 0,-13-23 0,-17 21 0,0-32 0,-17 15 0,6-15 558,7-7-558,-10 5 0,17-20 0,-1-18-524,0 5 524,6-8 0,-14 13 0,-3 8 0,-11 1 0,-2-19 0,-6 4 0,0-6-6,0 21 6,0 2 0,0 31 0,0-18 0,-4 30 0,-1-12 523,-3 10-523,1 4 7,-17-19-7,9 16 0,-23-36 0,2 23 0,-6-23 0,6 24 0,1-7 0,18 22 0,-5-3 0,3 12 0,8 5 0,-12-5 0,15 9 0,-15-9 0,15 10 0,-15-6 0,6 6 0,-2-6 0,1 6 0,5-2 0,-6 3 0,8 0 0,-4 0 0,9 0 0,-4 0 0,3 0 0,-2 0 0,2 0 0,-2 0 0,5 0 0,-2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8T08:22:52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24575,'24'0'0,"23"0"0,32 0 0,-30 1 0,2-2-852,9 1 0,0 0 852,-4 1 0,0-2 0,0 1 0,-2 0 544,34 0-544,-11 0 284,-29 0-284,5 0 0,-31 0 0,11 0 870,-14 0-870,6 0 6,-6 0-6,-1 0 0,-11 0 0,-1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8T08:22:53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 24575,'-6'0'0,"-4"3"0,6 8 0,-2 25 0,0 12 0,0 9 0,-8 8 0,8-7 0,0 0 0,6 6 0,0 3 0,0-7 0,0 15 0,0-37 0,0 25 0,0-24 0,0 6 0,0-16 0,3-13 0,-3-4 0,3-5 0,0 2 0,-2-5 0,1-1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8T08:22:55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368 994 24575,'0'-44'0,"-13"-13"0,-4-32-1000,-1 39 1,-2 0 999,4-6 0,-1 2 0,-19-37 644,15 23-644,-2 15 330,17 26-330,-20-11 0,16-7 0,-6 16 1025,7-8-1025,8 27 0,-2-7 0,0 5 0,0-6 0,-1 5 0,1 0 0,3 0 0,0 3 0,0 0 0,0 1 0,0 2 0,3-3 0,18 7 0,17-6 0,29 1 0,12-13 0,19 11-551,-8-3 551,-1 13 0,-22 0 0,-21 0 0,26 14 0,-19-5 0,-6 8 0,1 1 0,22 5 0,-12 7 0,-20-10 0,-23-9 0,-6-2 551,-5-2-551,-1 7 0,-3 3 0,0 17 0,-8-7 0,-11 20 0,-11-6 0,-4-4 0,-2 4 0,-8-18 0,-9 13 0,5-13 0,-5 7 0,31-17 0,-3 1 0,7-11 0,-8 5 0,5-1 0,-12 0 0,-6 10 0,0-8 0,-35 17 0,33-14 0,-22 7 0,36-14 0,1 3 0,12-8 0,7 3 0,6-6 0,5 0 0,3-4 0,20-7 0,-16 9 0,16-8 0,-17 12 0,2-8 0,1 5 0,0-2 0,5 3 0,11 3 0,-2 0 0,26 0 0,5 13 0,11-4 0,8 17 0,-29-9 0,5 1 0,-31-6 0,5-6 0,-17-1 0,0 2 0,-4 0 0,1 10 0,3-5 0,-5 11 0,3-12 0,-4 4 0,-1-1 0,3-5 0,-5 5 0,12 10 0,-11-5 0,6 10 0,-12-14 0,-3 2 0,-3-5 0,-1 3 0,-11 7 0,-8-6 0,-21 20 0,-16-8 0,-22 14-674,31-21 1,-3-1 673,4 1 0,-1-2 0,-7-4 0,1-4-98,12 1 0,4-3 98,-32-7 0,16 4 0,32-6 0,-1 0 0,19 0 1333,-1 0-1333,2-6 0,9 5 0,-2-5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8T08:22: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820 63 24575,'-11'0'0,"2"0"0,3 3 0,-4-2 0,3 2 0,-11 0 0,2 2 0,-1-1 0,-15 5 0,21-5 0,-21 6 0,21-4 0,-13 2 0,-5 6 0,7-5 0,-20 12 0,7 3 0,3-4 0,-17 17 0,30-16 0,-31 18 0,21-8 0,-9-2 0,2 11 0,14-21 0,0 13 0,8-14 0,7-7 0,-4 6 0,4-10 0,-2 20 0,2-16 0,-4 30 0,4-22 0,-3 15 0,-7 10 0,7-15 0,-9 34 0,9-25 0,3 3 0,-11 11 0,15-28 0,-14 29 0,16-31 0,-4 20 0,5-26 0,0 26 0,0-1 0,0 7 0,0-2 0,0-2 0,0-8 0,0-5 0,0 12 0,0-12 0,0 0 0,4 2 0,0-14 0,6 15 0,-2-7 0,6 7 0,-5-9 0,4 9 0,7-3 0,-4 4 0,5-6 0,5 9 0,-10-11 0,27 24 0,-3-1 0,-4-13 0,15 21 0,6-13 0,-2-8 0,26 16 0,-24-44 0,-9 17 0,5-14 0,-26 1 0,2 1 0,23 3 0,-16 0 0,28 3 0,-32-5 0,10-9 0,-11 7 0,15-6 0,-10 5 0,-7-7 0,-11-2 0,10-3 0,3 3 0,5-3 0,8 0 0,-8 0 0,10 0 0,11-9 0,1-5 0,11-10 0,-2-8 0,12-13-396,-33 19 1,-1-2 395,34-25 0,-35 26 0,-1 2 0,8-7 0,8-7 0,-22 17 0,14-22 0,-10 7 0,-6 1 791,14-13-791,-13 13 0,-3 1 0,1-11 0,-25 29 0,2-25 0,-9 20 0,2-12 0,-3 9 0,6 1 0,-1-31 0,3 23 0,-3-42 0,-3 50 0,-3-28 0,0 21 0,0-15 0,0 15 0,0-12 0,0 12 0,0-15 0,0 10 0,0-8 0,0 8 0,0-20 0,0 22 0,-5-17 0,-1 19 0,-1-14 0,-5 10 0,4 7 0,-11-4 0,1 2 0,-13-25 0,-12-16 0,3 16 0,0-3 0,5 17 0,18 19 0,-18-18 0,22 26 0,-14-9 0,19 10 0,-10 0 0,-10-11 0,-4 4 0,-8-7 0,6 9 0,9 6 0,0-3 0,1 7 0,7 1 0,-15 4 0,21 1 0,-40-3 0,20 1 0,-10-4 0,9 5 0,20 0 0,-5 0 0,12 4 0,0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8T08:22:57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24575,'28'0'0,"3"0"0,15 0 0,9 0 0,3 0 0,-15 0 0,8 0 0,-37 0 0,18 0 0,-23 0 0,5 0 0,-8 0 0,18 0 0,5 0 0,17 0 0,9 0 0,3 6 0,-15-4 0,-12 3 0,-25-5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04:57:04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24575,'8'0'0,"4"0"0,32 0 0,34 26 0,-14 12 0,6 11-2075,-7-7 0,4 4 0,0 7 2075,-8 2 0,-1 7 0,2 2 0,2-1-910,7 1 1,3-1 0,1 2 0,1 2 909,-11-7 0,1 3 0,-1 1 0,1 0 0,-1-1 0,-3-1 0,-2-1 0,1 0 0,0 0 0,2-1 0,5 2 0,2 0 0,1-1 0,-2 0 0,-3 1 0,4 8 0,-4 1 0,0-2 0,2-2-645,3-5 0,4-3 1,-2-1-1,-4 1 645,-10-4 0,-4 1 0,-1-2 0,-2-1-389,9 5 0,-3-3 1,-2 1 388,-1-1 0,-2 1 0,-6-3 779,-2 6 1,-3-2-780,8-3 0,-2-1 0,-13-9 0,-2 1 0,8 13 0,1 1 0,3-8 0,0 0 0,-2 6 0,0 3 1413,8 7 1,2-3-1414,-2-11 0,0-1 0,8 15 0,0-2 0,-2-19 0,-2-3 1535,-5-1 1,-2-2-1536,-4-7 0,-5-2 2432,5 8-2432,19 7 1167,-30-17-1167,7 2 1808,13 12-1808,-33-26 743,22 11-743,-6-7 0,-16-11 0,23 11 0,-30-15 0,18 10 0,-14-10 0,0 4 0,-8-6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8T08:22:58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 24575,'77'-12'0,"-27"13"0,3-21 0,-37 20 0,7-4 0,-15 3 0,7-2 0,-1 3 0,3 0 0,17 0 0,-7 0 0,2 0 0,-14 0 0,-3 0 0,-5 0 0,3 0 0,4 0 0,-3 0 0,22 0 0,-16 0 0,15 0 0,-23 0 0,2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8T08:23:06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24575,'0'24'0,"0"-5"0,0 10 0,0-6 0,0-4 0,0 6 0,0-6 0,2-1 0,-1-5 0,5 0 0,-3-3 0,4-1 0,-4-2 0,0-1 0,-3 9 0,0-4 0,5 22 0,-4-11 0,7 6 0,0-4 0,0-13 0,3-2 0,-8-7 0,0-5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8T08:23:08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0 142 24575,'4'-9'0,"1"-1"0,-1-1 0,15-10 0,-10 11 0,18-13 0,-1 8 0,-4 2 0,48-5 0,-31 13 0,45-2 0,-36 7 0,26 0 0,-23 0 0,4 0 0,-26 0 0,-14 0 0,-3 0 0,-5 0 0,2 0 0,1 6 0,0 1 0,4 11 0,-3-6 0,2 20 0,-6-22 0,-1 22 0,-4-23 0,-2 8 0,0-2 0,-3 0 0,0 0 0,-7-3 0,0-5 0,0-1 0,-7 1 0,8-6 0,-5 2 0,4 0 0,0 1 0,0 5 0,1-2 0,-1 3 0,3-4 0,-2 0 0,2 1 0,1-4 0,-1 0 0,1 0 0,-1 0 0,3 4 0,-1-1 0,4 1 0,-2-1 0,0 0 0,0-2 0,10 2 0,13 0 0,26-1 0,31 0 0,-28-4 0,2-2-398,5 2 1,0-2 397,4-5 0,0-1 0,-4 2 0,-2-1 0,-3-8 0,-2-1 0,40 5 0,-32-7 0,-18 16 0,-24-3 0,-9 4 0,-3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8T08:23:09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 24575,'14'0'0,"21"-6"0,4 4 0,7-7 0,-2 8 0,-17-3 0,1 4 0,-4 0 0,-10 0 0,19 0 0,-12 0 0,42 0 0,-3 0 0,28 13 0,0 3 0,-9 13 0,-21-6 0,-20-6 0,-20-7 0,-8-3 0,0-1 0,-7 1 0,0-1 0,-3 8 0,0-5 0,-7 13 0,2-13 0,-14 10 0,10-12 0,-23 12 0,-6-8 0,-10 6 0,-8-5 0,11-6 0,-1 10 0,9-14 0,8 11 0,14-12 0,5-1 0,18-5 0,21 2 0,10-1 0,35 4 0,-23 0 0,4 0 0,-11 0 0,-8 0 0,-5 3 0,-3-3 0,-18 3 0,-1-3 0,-3 3 0,9 5 0,-9 0 0,8 11 0,-13-3 0,3 1 0,-4 5 0,0-13 0,0 5 0,0 10 0,0-13 0,0 13 0,0-15 0,0-2 0,-8 11 0,4-7 0,-10 7 0,6-8 0,-9 0 0,-9 4 0,4-5 0,-30 8 0,9-13 0,-15 12 0,12-13 0,3 7 0,21-7 0,-6-2 0,18 1 0,1-2 0,-15 0 0,10 0 0,-38 0 0,9 0 0,-24 0 0,9 0 0,20 0 0,11 0 0,23 0 0,-2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8T08:23:10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24575,'0'37'0,"0"-13"0,0 39 0,0-34 0,12 33 0,-4-23 0,5 16 0,-8-9 0,-2-15 0,1 2 0,0-19 0,3 4 0,-4-8 0,4 0 0,-1-7 0,3 0 0,6-7 0,5 4 0,14-9 0,-7 4 0,45-15 0,-10 13 0,-10-4 0,4 1-334,-6 5 0,0 1 334,6-4 0,-2 0 0,27-1 0,-6 2 0,-70 7 0,-20 0 0,-43-12 0,21 9 0,7-9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8T08:23:11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24575,'-4'27'0,"7"14"0,5 26 0,0 3 0,-2 6 0,-6-9 0,0 0 0,5-9 0,4-12 0,-2-17 0,0-6 0,-4-9 0,-2-1 0,1-8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8T08:23:11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24575,'11'44'0,"0"4"0,-4 28 0,12 3 0,-16 0 0,11-2 0,-8 9 0,-4-14 0,10 5 0,-10-32 0,3-11 0,-3-14 0,-1-8 0,2-6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8T08:23:12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0 105 24575,'8'-15'0,"23"-2"0,23-4 0,25 7 0,-26 7 0,2 1-801,38-3 801,-35 5 0,1-1 0,-8 1 0,-2 2 0,33 2 198,-23 0-198,-26 0 0,-22 0 0,7 0 0,-11 2 0,5 2 603,-5 5-603,0-2 0,-5 20 0,-2-8 0,0 15 0,-5 0 0,-8 12 0,-19 6 0,-1-1 0,-10-8 0,0-6 0,6-2 0,-2-10 0,-9 9 0,24-23 0,-37 14 0,32-6 0,-44 11 0,37-3 0,-26 0 0,43-16 0,-8-2 0,25-3 0,0-2 0,16-5 0,12-5 0,30-6 0,42 5-1150,-3 1 1150,-26 5 0,-2 2 0,17-1 0,2 0 0,-40 0 0,-17 0 0,-14 0 0,-8 0 0,-4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8T08:23:13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88 155 24575,'18'-15'0,"14"-10"0,-12 10 0,15-7 0,-5 0 0,-3 10 0,11-10 0,-19 17 0,-1 1 0,-8 2 0,0-2 0,4 0 0,3 1 0,17 3 0,12 6 0,-16-1 0,12 5 0,-31-3 0,4 3 0,-8 5 0,-4-1 0,-3 9 0,0-3 0,-6 23 0,-11-9 0,-11 29 0,-7-25 0,-5 20 0,15-31 0,-1 4 0,13-21 0,3-1 0,-7-5 0,8 1 0,-5-1 0,10-3 0,7-2 0,28-9 0,12 0 0,15-3 0,-12 6 0,-3 2 0,-16 5 0,2 0 0,-14 0 0,-3 0 0,-2 6 0,3 1 0,18 24 0,-1 4 0,1-2 0,-5 3 0,-11-10 0,-5 10 0,0 0 0,-10-2 0,0 0 0,0-12 0,0 3 0,-4-8 0,0-8 0,-3 5 0,-7-7 0,-13-3 0,-9 10 0,-29-12 0,5 9 0,-7-11 0,-17 0 0,48 0 0,-62 0 0,53 0 0,-41 0 0,28 0 0,12 0 0,12 0 0,17-3 0,5 2 0,9-2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8T08:23:14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24575,'5'34'0,"10"21"0,-2-5 0,8 34 0,-14-24 0,11 17 0,-10-20 0,5-11 0,-4-12 0,-8-9 0,3-6 0,-1 4 0,-2-11 0,9 2 0,2-10 0,26-1 0,10-15 0,20 3 0,18-12-739,5 14 739,-41 0 0,0 0 0,38-7 0,-35 5 0,-19-3 0,-28 12 0,-3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04:57:05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24575,'11'0'0,"21"0"0,19 15 0,34 14-2473,-23 12 1,5 8 2472,10-1 0,4 5-875,-18-1 0,1 6 0,2-3 875,0-4 0,1-3 0,1 3-445,-8-4 0,1 2 0,0 1 1,-1-1 444,15 14 0,-1-1 0,3 0 0,-11-14 0,2-1 0,1 0 0,-5 2 0,10 18 0,-5 3 0,2-3 0,0-8 0,1-2 0,0 3 0,1 6 0,-1 4 0,0 0 0,-19-16 0,0 1 0,0 0 0,2 0-716,8 4 0,3 1 1,0 0-1,-3 1 716,-4 3 0,-2 1 0,-1 1 0,0-1 0,3 0 0,0 1 0,0-1 0,-1 0 0,-5-2 0,-1 0 0,1 0 0,0-4-282,18 11 0,2-4 0,1-1 282,-17-15 0,1 0 0,0-3 0,2-2 0,20 5 0,2-5 0,-3-1 109,-9-2 0,-1 0 0,-1-1-109,1 1 0,0-2 0,-2-3 716,14-3 0,-4-1-716,-4 7 0,-1-3 1337,-9-15 0,-2-4-1337,-11 0 0,-3 0 3158,26 12-3158,21-11 0,-42 1 2687,28 2-2687,-53-7 1747,8 4-1747,4 11 827,-17-13-827,41 30 0,-18-11 0,9 42-500,-16-45 0,0 2 500,-3 16 0,1 0 0,4-12 0,3-3-194,2 2 1,0-2 193,20 13 0,-13-19 0,-11-7 0,-30-17 0,3 3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8T08:23:15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24575,'0'15'0,"0"11"0,0 1 0,0 26 0,0-24 0,0 33 0,0-23 0,0 7 0,0-17 0,7-6 0,-2-3 0,4-1 0,0 23 0,-5-23 0,3 18 0,3-19 0,-8-4 0,5 19 0,-3-11 0,-3 7 0,5-11 0,-5 0 0,5-4 0,-6 4 0,3-11 0,-3-1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8T08:23:36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1026 24575,'6'-3'0,"11"-14"0,7-14 0,11-16 0,-5 6 0,7-9 0,-15 12 0,11-20 0,-10 9 0,-3-16 0,5-2 0,-16 7 0,10-14 0,-17 16 0,9 0 0,-5 3 0,8 18 0,-7 11 0,0-6 0,-4 21 0,8-31 0,0 29 0,4-20 0,-5 21 0,5-3 0,-4 5 0,7 5 0,-8 0 0,0 2 0,-4 2 0,3-5 0,-2 5 0,3-1 0,4 2 0,3 7 0,1 15 0,6 20 0,-4 16 0,13 9 0,-3 10 0,10 2 0,-11-10 0,-1 5 0,-6-26 0,-7-2 0,1-12 0,10 4 0,-11-10 0,15 19 0,-17-29 0,1 9 0,-7-12 0,2 0 0,-1 3 0,2-8 0,-2 17 0,-4-19 0,2 12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8T08:23:37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24575,'6'0'0,"1"0"0,7 0 0,-5 0 0,5 0 0,-7 0 0,7 0 0,-3 0 0,13 0 0,-13 0 0,12 8 0,-7-3 0,18 3 0,12 2 0,21 4 0,3 8 0,-3-1 0,-21-8 0,-12-4 0,0 2 0,-16-5 0,24 9 0,-31-14 0,21 8 0,-24-8 0,7 3 0,-1-1 0,-3-2 0,22 3 0,-11 3 0,4-5 0,-9 5 0,-2-7 0,0 0 0,3 0 0,-8 0 0,-1 3 0,-3-2 0,9 2 0,-4-3 0,12 0 0,-11 0 0,2 0 0,-4 0 0,-3 0 0,5 0 0,12 0 0,8 0 0,14 0 0,-10 0 0,7 0 0,-24 0 0,2 0 0,-18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8T08:23:39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845 0 24575,'-54'48'0,"0"4"0,9-13 0,-12 7 0,1 0 0,-6-4 0,-1 7 0,28-21 0,-15 9 0,33-21 0,-32 27 0,19-7 0,-14 9 0,7-2 0,11-13 0,-7 3 0,12 2 0,-5-3 0,14 2 0,-1 9 0,11 5 0,-9 10 0,4 16 0,0-23 0,-12 23 0,16-35 0,-9 14 0,12-26 0,0 7 0,0 0 0,0 2 0,0 10 0,0-15 0,12 21 0,3-9 0,18 18 0,-17-5 0,17-11 0,-19-1 0,10-18 0,-9 7 0,-1-14 0,33 43 0,-5-16 0,-7-7 0,2 0 0,25 17 0,-6-8 0,13 1 0,-23-12 0,18-3 0,-36-10 0,24 0 0,-26-1 0,9-5 0,-6 5 0,14-5 0,15 5 0,2 2 0,24-2 0,-43-8 0,40 5 0,-21-6 0,19 7 0,16-7 0,-32-1 0,21 7 0,-26-12 0,0-1 0,23 13 0,-16-15 0,-4-2 0,-13 3 0,5-6 0,-7 0 0,11 0 0,-8 0 0,-6 0 0,-9 0 0,12-12 0,2-1 0,17-13 0,-7-5 0,9-4 0,0-5 0,0-1 0,-9 9 0,1-7 0,-18 9 0,2-7 0,0-6 0,5-11 0,0-8 0,-14 15 0,-2 0 0,-1-7 0,11-23 0,-30 50 0,-5-2 0,0-4 0,-7-8 0,0-17 0,0-18 0,0 6 0,0-7 0,0 1 0,0 16 0,0 4 0,0 27 0,-5-4 0,4-7 0,-5-18 0,6 0 0,-3 12 0,2 12 0,-3-10 0,1 20 0,-15-37 0,-9 7 0,1 8 0,-6-26 0,8 34 0,5 0 0,-5-7 0,15 16 0,-3-2 0,-2-2 0,0 22 0,3-7 0,-2 8 0,6 0 0,-10-4 0,5 9 0,-6-8 0,0 8 0,-2-5 0,-23-13 0,13 11 0,-32-18 0,23 13 0,-7-2 0,2 8 0,8 2 0,-19 2 0,6-10 0,-16 9 0,26-6 0,-23 13 0,23-8 0,-16 8 0,9-4 0,20 5 0,6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8T08:23:39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24575,'0'24'0,"5"4"0,1 18 0,11 0 0,-10-9 0,4 16 0,-11-15 0,0 18 0,3-25 0,-3 2 0,3-19 0,2 18 0,-4-18 0,5 10 0,-6-15 0,0-4 0,0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8T08:23:41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24575,'0'-6'0,"3"-1"0,0 4 0,4-3 0,-1 2 0,18 1 0,4 0 0,3 3 0,21 0 0,-28 0 0,14 0 0,-19 2 0,-7 5 0,3 8 0,-8 5 0,19 17 0,-22-9 0,14 19 0,-15-25 0,1 10 0,0-20 0,7 10 0,-9-13 0,5 5 0,-7-8 0,-4 9 0,1-7 0,-5 7 0,2-9 0,-1-2 0,-2 4 0,-1-3 0,0 4 0,0-3 0,-4 5 0,5-3 0,-6 3 0,9-5 0,8-3 0,2 0 0,24-3 0,13 0 0,7-5 0,17-8 0,-17 5 0,-2-8 0,-17 15 0,-14-2 0,-6 0 0,-3 2 0,4-2 0,0 0 0,0 2 0,-4-1 0,-3 2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8T08:23:42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 24575,'0'-15'0,"11"6"0,12-8 0,32 6 0,5 4 0,26 0 0,-16 7 0,16 0 0,2 0 0,-7 0 0,6 0 0,-44 0 0,-9 0 0,-25 3 0,-5 4 0,-2 8 0,-2-1 0,-5 19 0,-2-17 0,1 12 0,-3-15 0,1 5 0,-21 14 0,5-8 0,-14 9 0,14-20 0,7-5 0,0-4 0,6-1 0,1 0 0,7-2 0,17-6 0,14-4 0,4-3 0,12 1 0,-23 6 0,22 0 0,-22 5 0,8 0 0,-5 0 0,-5 0 0,15 5 0,2 1 0,10 6 0,-15-3 0,2-3 0,-19 2 0,2 0 0,-6 10 0,-7-7 0,1 4 0,-4-6 0,0-2 0,0 2 0,0-2 0,-3 2 0,-37 2 0,-2-4 0,-16 0 0,-24-7 0,29 0 0,-33 0 0,43 2 0,0-1 0,32 5 0,-1-6 0,9 3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8T08:23:44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1 111 24575,'46'0'0,"28"-22"0,-24 16 0,3 0-918,11-10 0,1 1 918,-9 9 0,0 3 0,-1-1 0,0 1 109,43 3-109,-10-13 0,0 9 0,-18-9 418,-20 13-418,-25 0 0,-19 0 0,-3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8T08:23:44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24575,'0'43'0,"7"25"0,-5 13 0,18 17-885,-17-19 885,23 7 0,-16-17 291,9-2-291,-6-2 147,6-7-147,-4 9 0,-2-9 0,-7-18 447,-6-7-447,0-19 0,3 4 0,-2-11 0,1-1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8T08:23:45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0 24575,'0'15'0,"-6"20"0,-6 4 0,-2 26 0,2-8 0,0 10 0,10 1 0,-4-11 0,6 8 0,0-17 0,0-7 0,0 1 0,0-1 0,0-3 0,0 15 0,0-26 0,0 17 0,0-22 0,0 2 0,0-17 0,0-4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04:57:08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24575,'-5'8'0,"2"0"0,3 11 0,7-5 0,-1 16 0,6-12 0,13 17 0,-13-16 0,53 55 0,-46-39 0,9 6 0,2 0 0,-3-1 0,16 40-939,16-7 939,-32-24 0,2 0 0,12 0 0,1-2 0,14 32 0,-8-14 0,2-2 0,15 9 0,-26-15 0,0-1 0,19 4-494,1 8 494,-6 0 0,2-11-48,-20-14 48,19 19 0,6 0-837,-17-11 0,3 4 837,8 0 0,2 3-851,2 14 0,1 1 851,-11-24 0,2-2 0,1 1 0,5 8 0,1 0 0,-1-1 0,-3-6 0,-1-1 0,0-4 0,21 11 0,-4-3-12,-12-1 0,-7-7 12,5-10 40,2 0-40,-37-16 1510,10-6-1510,2 24 0,28 27 0,-25-26 0,3 2 644,7 7 0,3 1-644,12 3 0,0-2 0,-17-10 0,2-1 0,19 9 0,-3-3 472,-4 6-472,26-5 0,-56-26 0,4-6 0,-22 0 0,7 18 1533,1-11-1533,13 19 38,14-14-38,2-5 0,36 12 0,-37-16 0,21 2 0,-52-10 0,1-6 0,-12 3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8T08:23:46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30 24575,'14'-11'0,"-5"4"0,8-1 0,-10 5 0,11 3 0,-7 0 0,22 0 0,-11 0 0,12 0 0,-10 0 0,-7 0 0,-3 3 0,-5-3 0,1 3 0,3 0 0,5 1 0,11 10 0,17 10 0,6 15 0,26 12 0,-20 4 0,-16-20 0,-2-1 0,8 14 0,-5 1 0,-27-10 0,-2-3 0,-12-5 0,8 2 0,-10-22 0,-3 7 0,0-11 0,-4 5 0,-2-5 0,-16 5 0,8-5 0,-25-1 0,26 2 0,-17-6 0,18 6 0,-17-7 0,18 2 0,-28-3 0,23 0 0,-15 0 0,0 0 0,7 0 0,-17 0 0,17 0 0,-16 0 0,6 0 0,1 0 0,1 0 0,16 0 0,1 0 0,8 0 0,0 0 0,12 0 0,17 0 0,12-5 0,1 3 0,10-3 0,-26 5 0,17 0 0,-19 0 0,10 0 0,-10 6 0,19 0 0,1 19 0,-2-12 0,17 23 0,-26-25 0,7 11 0,-13-12 0,-10-3 0,-1 2 0,-3 6 0,3-4 0,-5 4 0,5-3 0,-6-5 0,0 6 0,0-3 0,0 0 0,0-1 0,0-3 0,0 9 0,-7 1 0,-15 3 0,-15 11 0,-10-15 0,13 4 0,1-14 0,21-5 0,-2 0 0,-1 0 0,-20 0 0,-23-6 0,-21-16 0,0 5 0,2-10 0,34 16 0,1 1 0,30 6 0,-5 0 0,10 4 0,-3 0 0,4 0 0,2 0 0,1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8T08:23:48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308 221 24575,'-7'-1'0,"-12"15"0,10-5 0,-17 27 0,5-12 0,-1 11 0,-5 3 0,10-11 0,-11 12 0,10-14 0,-3 4 0,13-12 0,0 5 0,4-10 0,-4 11 0,5-12 0,-5 12 0,7-7 0,-2 4 0,3 12 0,0 0 0,-6 23 0,4-16 0,-4 4 0,-6 1 0,9-23 0,-9 30 0,12-40 0,-3 21 0,2-6 0,-3 0 0,9 18 0,-4-8 0,4 1 0,-1-3 0,-3 0 0,8 2 0,-8 1 0,4-3 0,0 0 0,7 2 0,-1 1 0,4-3 0,-11-15 0,3 4 0,-2-3 0,2-4 0,1 2 0,-5-11 0,6 5 0,-4 3 0,4-4 0,11 16 0,10 4 0,-1 1 0,12 10 0,-12-4 0,6-1 0,10 15 0,20 2 0,-6-4 0,2-4 0,-5-9 0,-27-18 0,34 7 0,-15 1 0,19-11 0,-6 21 0,5-21 0,-24 7 0,11-11 0,-7-7 0,21 13 0,-7-14 0,14 15 0,-26-18 0,17 5 0,-7-6 0,18 0 0,-6 0 0,7 0 0,-20 0 0,8-6 0,22-13 0,-3 2 0,-3-10 0,-19 8 0,-25 4 0,18-14 0,6-7 0,-3 1 0,4-18 0,-8-5 0,-5 0 0,-18 13 0,-2 0 0,6-10 0,5-12 0,-22 21 0,4 0 0,-14 0 0,2 0 0,2-9 0,-9-3 0,16-28 0,-18 33 0,6 2 0,0 1 0,-5-3 0,2-17 0,-1-5 0,-3-6-437,-9 8 1,-3 1 436,0-9 0,-16-8 0,9 22 0,8 26 0,-4 8 0,8 19 0,-15-23 0,12 23 873,-24-26-873,12 18 0,-5-8 0,-10 1 0,0-2 0,-10 6 0,-21-9 0,-1 14 0,-1 0 0,-14-1 0,34 8 0,-45-19 0,32 17 0,-15-3 0,23 12 0,9-4 0,9 7 0,-7-7 0,17 10 0,-7 0 0,10 0 0,4 0 0,-3 0 0,11 0 0,-2 0 0,4 0 0,3 0 0,-5 3 0,2-3 0,-3 9 0,-10 8 0,2 0 0,3 0 0,7-10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8T08:23:49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220 160 24575,'0'-6'0,"3"-9"0,19-1 0,16-3 0,14-11 0,14 14 0,-5-10 0,-4 14 0,-19 2 0,4 4 0,-29 3 0,15 3 0,-15 0 0,5 4 0,-4 2 0,9 7 0,-3 1 0,-3 6 0,2 1 0,-13-1 0,1-2 0,-7-5 0,0 0 0,0-3 0,0 2 0,0-5 0,-6 5 0,-1-8 0,-6 5 0,-24 4 0,21-8 0,-35 7 0,22-12 0,-2 0 0,-12 5 0,22-3 0,-5 3 0,11-5 0,8 0 0,1 3 0,5 0 0,6 12 0,6-4 0,13 17 0,-9-13 0,5 13 0,-6-9 0,-5 6 0,0 9 0,-6 2 0,-3-5 0,0-3 0,-7-10 0,-15 1 0,3-3 0,-23 0 0,1-12 0,2 1 0,-23-5 0,14 0 0,-1-4 0,-13-8 0,4-15 0,7 7 0,-2-5 0,40 21 0,2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8T08:23:49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0 24575,'0'10'0,"0"0"0,0 8 0,0 1 0,-5 15 0,0-7 0,-5 7 0,5-14 0,2-2 0,3-8 0,0-4 0,0-3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8T08:23:50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24575,'15'11'0,"-7"-1"0,4 19 0,-10-12 0,4 25 0,-5-11 0,4 6 0,-5-9 0,0 5 0,0-16 0,0 15 0,0-20 0,3 2 0,3-4 0,4 0 0,3-3 0,0-2 0,-3-7 0,7-3 0,9 1 0,1 1 0,17 3 0,-17 0 0,26 0 0,-5 0 0,0 0 0,5 0 0,-26 0 0,-1 0 0,-11 0 0,-9 0 0,-3 0 0,0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8T08:23:50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24575,'-3'14'0,"0"3"0,3 17 0,0-7 0,0 7 0,5 0 0,-4-7 0,4 7 0,-2-15 0,-2-1 0,2-8 0,-3 3 0,2-6 0,-1-1 0,2-3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8T08:23:52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1048 53 24575,'-9'2'0,"2"-1"0,-3 2 0,4 0 0,-4-2 0,3 1 0,-5 1 0,2-2 0,0 2 0,-3-3 0,-2 0 0,-5 0 0,-4 0 0,-10 0 0,-3 0 0,-9-10 0,0 2 0,10-7 0,-17 3 0,23 3 0,-8-1 0,22 6 0,7 1 0,-6 10 0,10 15 0,-6 11 0,8-2 0,2 2 0,-2-19 0,3 4 0,0-8 0,0-1 0,0-2 0,4 7 0,0-5 0,3 2 0,2-8 0,-2-3 0,3 0 0,-4 0 0,8 0 0,-2 0 0,11 0 0,-4 8 0,6 1 0,0 7 0,-1 1 0,5 7 0,-11-10 0,-2 5 0,-13-13 0,-3 3 0,0 1 0,0 0 0,0 3 0,0 2 0,0-1 0,0 4 0,0-8 0,-6 2 0,1 4 0,-13-4 0,-9-1 0,8-4 0,-22-6 0,22 1 0,-16-2 0,1 0 0,-12 0 0,-21 0 0,-22 0 0,8 0 0,-5 0 0,19-12 0,23 10 0,10-13 0,25 11 0,2-2 0,1-1 0,-1-2 0,-2 1 0,5 2 0,-2 3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8T08:23:53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24575,'28'-5'0,"-15"4"0,19-5 0,4 6 0,-12 0 0,37 0 0,-18 0 0,24 0 0,0 0 0,-9 0 0,-12 0 0,-17 0 0,-6 0 0,-9 0 0,10 0 0,-10 0 0,1 0 0,-9 0 0,-3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8T08:23:55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1421 24575,'-14'-17'0,"2"-24"0,-7-38 0,4 25 0,0-2-1301,5-9 0,0-2 1301,-6 1 0,1-2 0,6-8 0,1 2 0,-3 20 0,1 2 0,4-16 0,1 2 413,-7-8-413,11 21 0,2 1 0,-1-27 525,5 9-525,1 5 0,8 29 0,-4 7 1322,1 11-1322,-5 7 342,-2-1-342,9 4 0,-7 1 0,9 4 0,-6 3 0,1 0 0,8 7 0,14 19 0,11 20 0,-6-10 0,0 4-482,-4 1 0,-1 3 482,8 8 0,0 2 0,-2-2 0,-4 1 0,-9-6 0,0 0 0,11 8 0,-3 0 0,-7 26 0,-2-31 0,2 1 0,14 40 0,-20-38 0,1 2 0,-2-8 0,0 1 0,1 12 0,-3-3 0,-5 6 0,14 9 0,-22-50 0,2 5 0,-6-17 0,-12-3 0,6-5 0,-5-2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8T08:23:55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24575,'15'0'0,"-4"0"0,22 0 0,-2-5 0,34 4 0,-5-4 0,26 5-462,-33 0 1,1 0 461,42 0 0,-28 0 0,0 0 0,-16 0 0,-1 0 0,0 0 0,-2 0 0,18 0 0,-34 0 0,-22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8T06:24:02.87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5643 24575,'42'0'0,"18"0"0,22 0-821,-32 0 0,1 0 821,6 0 0,-3 0 0,24 0 0,-27 0 0,0 0 0,17 0 471,21 0-471,-19 0 0,-3-12 286,-14-2-286,6-13 0,-8 1 0,2-6 836,-15 11-836,11-10 49,0-3-49,6-2 0,15-14 0,-5 1 0,-11 13 0,7-17 0,-8 18 0,21-30 0,-23 29 0,-7 0 0,-1-1 0,1-6 0,-7 7 0,1-3 0,19-26 0,3-10-469,-26 34 1,0-1 468,27-35 0,-26 34 0,-2 2 0,17-17-175,7-12 175,-15 20 0,14-14 0,-15 16 0,-2 4 0,-2 6 0,2-7 928,-11 7-928,23-15 184,-35 21-184,28-19 0,-25 19 0,14-19 0,-10 14 0,2-12 0,-1 12 0,-5-12 0,4 5 0,-8-7 0,9 0 0,-4-8 0,0 6 0,5-6 0,0-8 0,-5 19 0,3-10 0,-11 16 0,0-2 0,1-15 0,0 13 0,0-28 0,0 25 0,1-26 0,-1 13 0,1-7 0,-1 8 0,-5-6 0,3 6 0,-9-26 0,4 13 0,-6-6-638,0-16 638,0 18 0,0-14 0,-3 38 0,-1 2 0,-12-25 0,6 27 0,-3-1 0,-23-36 0,1 22 0,3 11 0,0 0 0,-15-10 0,15 16 0,1 3 0,-2-2 0,-4 8 0,13 12 0,-3 4 0,-1 1 638,5 0-638,-11 4 0,-4-11 0,1 9 0,-22-14 0,11 2 0,-4 10 0,6-15 0,3 16 0,5-9 0,-11 10 0,12-2 0,-5 3 0,6 1 0,1-4 0,-7 8 0,-26-26 0,25 22 0,-22-23 0,29 23 0,-1-1 0,-5-4 0,13 10 0,-5-9 0,11 10 0,-10-10 0,4 9 0,0-3 0,1 0 0,0 3 0,5-2 0,-10 3 0,10-4 0,-11 3 0,5-3 0,-6 5 0,0-1 0,6 0 0,-5 1 0,5-1 0,0 1 0,1 0 0,-3-5 0,8 9 0,-3-7 0,6 8 0,3-4 0,1-1 0,-4 1 0,4-1 0,-6 5 0,6-3 0,1 4 0,5-5 0,1 5 0,-1-4 0,0 8 0,5-8 0,-4 8 0,3-3 0,1-1 0,-9-5 0,7 3 0,-13-12 0,9 12 0,-9-13 0,4 8 0,-6-8 0,1 8 0,5 2 0,1 0 0,5 5 0,4 9 0,2-6 0,4 11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8T08:23:56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 24575,'31'55'0,"-10"22"0,20 14-1263,-27-33 0,-1 3 1263,2-5 0,1 0 0,4 9 0,-2-1 0,-7-8 0,-2 1 0,3 12 0,-1 0 0,-3-12 0,-2 1 0,-4 12 0,-2-2 35,4-15 1,-1-3-36,-3 6 0,0-4 585,0 8-585,0-13 0,-3-31 0,-22-28 1266,-4-39-1266,-11 1 0,13-1 0,1-3 41,-5-28-41,7 31 0,2-1 0,-1-37 0,2 3 0,13-2 0,1 6 0,7-13 0,0 34 0,11-3 0,-5 27 0,11 8 0,3 1 0,-5 16 563,8-4-563,-10 13 0,-3 3 0,2-3 0,-2 2 0,8-2 0,-4 3 0,9 4 0,16 3 0,-15 4 0,13-1 0,-27-1 0,2 0 0,3 3 0,-1 1 0,14 11 0,-8 6 0,-2 2 0,20 33 0,-17 5 0,10 14-495,-15-27 0,-4 0 495,-1 37 0,-3-34 0,0-1 0,5 32 0,-5-5 0,-1-43 0,-1 9 0,-6-38 0,0 10 0,0-15 247,3-2 1,-2-1-1,1-3 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8T08:23:57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425 1311 24575,'5'-25'0,"-21"-28"0,8 27 0,-39-48 0,9 9-751,11 19 1,-1-3 750,-4-7 0,0-2 0,2-7 0,2 0 0,6 16 0,1 0 0,-8-18 0,4 0-19,14-17 19,-4 35 0,2 0 0,12-27 0,-5 8 0,6 11 0,0 16 0,0 8 1113,5 19-1113,0-2 407,12 10-407,-9 3 0,24 3 0,-18 0 0,11 0 0,11 0 0,-15 0 0,61 7 0,-35 13 0,18-2 0,-23 17 0,-21-18 0,3 11 0,-17 1 0,6 7 0,-12 29 0,11 4 0,-11 10 0,6 7-612,-14 2 612,-15 3 0,8-26 0,-12-4 0,15-40 0,1 5 0,-1-11 0,4-6 0,-7 3 612,-12 0-612,-11 2 0,6-8 0,3 2 0,18-7 0,0-9 0,6-15 0,8-4 0,15-20 0,-1 27 0,12-12 0,-16 24 0,19 0 0,-11 5 0,4 3 0,-12 0 0,1 0 0,-4 3 0,7 3 0,7 23 0,3 6 0,10 10 0,11 25 0,-16-24 0,15 31 0,-30-44 0,5 19 0,-11-30 0,-5 21 0,0-16 0,-7 17 0,0-17 0,-5 16 0,4-16 0,-7 2 0,2 4 0,1-20 0,-3 11 0,5-17 0,-4 2 0,1-2 0,-1 2 0,4-5 0,0-1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8T08:23:58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481 664 24575,'-6'-4'0,"-22"25"0,12-4 0,-28 34 0,13 5 0,-10 7 0,-1 14-963,-1 9 963,0-5 0,26-32 0,1 0 0,-25 39 0,18-9 0,-6 7 0,3-16 236,17-3-236,-9-2 0,16-8 0,-4 10 0,6 1 0,0-1 0,6 0 0,2 9 0,12-6 0,2 16 76,0 2-76,6 3 0,0-8 0,-4-8 0,-1-33 0,1 20 0,-9-13 0,22 18 0,-15 0 0,9-10 651,-9-11-651,-6-12 0,2 0 0,3-2 0,11 16 0,-6-21 0,8 13 0,-18-24 0,24 18 0,-4-6 0,33 8 0,-6-12 0,5 0 0,-13-3 0,3-1-711,25 0 0,2-1 711,-24-3 0,0-2 0,8-4 0,3-3 0,3-2 0,3-1-980,4 0 0,1-1 980,3-2 0,2-2 0,4 1 0,0 0 0,-3 0 0,-1 0 0,0 0 0,-1 0 0,-5 0 0,-2 0 0,-8 0 0,-1 0-680,0 1 0,-1-2 680,6-1 0,-1-3 0,-6-2 0,-2-3 0,-1-3 0,0-5 0,-2-4 0,-2-5 0,-9-3 0,-1-3 0,19-8 0,-1-3 0,-16-5 0,-3-2 0,8 2 0,-4-3 0,-12-4 0,-4-1 0,-7 12 0,-1-4 0,8-29 0,-1-3 0,-9 24 0,-1 0 107,7-20 0,0 1-107,-7 23 0,0 5 0,23-33 0,-27 23 0,-2 1 0,8-20 0,-16 11 0,-4-2 0,-4-25 0,-5 25 0,-2-3 0,-1 5 0,-4-2-80,-11-13 1,-7-2 79,-6-1 0,-5 1 0,-13 1 0,-2 3 0,5 1 0,1 2 0,1 10 0,3 4 393,12 14 0,1 1-393,-2 1 0,-2 2 0,-21-30 0,1 1 0,21 31 0,1 2 0,-11-13-37,7 6 0,1 3 37,1 10 496,-4-9 0,0 4-496,16 24 2203,-27-16-2203,27 24 688,-1 2-688,2 2 92,5 3-92,-5 0 0,-20 0 0,-11 0 0,-18 0 0,9 0 0,17 0 0,9 3 0,17-2 0,3 3 0,6-4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8T08:24:00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1 248 24575,'0'-10'0,"0"1"0,15-10 0,-8 6 0,27-34 0,-21 28 0,26-22 0,-7 22 0,-1 4 0,21-2 0,-34 6 0,19 4 0,-18-2 0,-5 5 0,19-1 0,-17 2 0,26 3 0,-20 0 0,12 0 0,0 0 0,3 0 0,18 6 0,3 14 0,-15-4 0,21 29 0,-27-14 0,35 25 0,-37-20 0,9 13 0,-22-18 0,-5 4 0,0-11 0,-14-6 0,-3 0 0,-3-3 0,-18 7 0,-20 12 0,-17 1 0,-3 6 0,6-16 0,14 2 0,14-18 0,5 9 0,15-17 0,-20 2 0,16-3 0,-13 0 0,14 3 0,3-3 0,-2 3 0,11-3 0,17-5 0,21-8 0,-1 5 0,14-4 0,-26 12 0,2 0 0,-14 0 0,-3 0 0,-5 0 0,20 0 0,-13 0 0,19 7 0,-10 10 0,10 24 0,-10-15 0,5 25 0,-4-20 0,-7 2 0,5-5 0,-19-16 0,0-5 0,-3 2 0,0 6 0,0-7 0,0 7 0,0-9 0,-4 8 0,1-5 0,-8 8 0,0-2 0,-8 1 0,-6 12 0,-1-13 0,-3 5 0,9-10 0,-3-1 0,9-3 0,-19-2 0,-17-4 0,-39 0 0,-4 0 0,38 0 0,2 0 0,-16 0 0,24 0 0,25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8T08:24:01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 24575,'18'0'0,"1"-3"0,24 2 0,6-9 0,8 9 0,-11-9 0,7 9 0,-29-8 0,10 7 0,-24-4 0,-4 6 0,9 0 0,-4 0 0,12 0 0,-14 0 0,2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8T08:24:01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0 128 24575,'37'-6'0,"35"-10"0,2 0 0,-21 1 0,-1 1 0,8-1 0,5-4 0,-29 9 0,-2 4 0,-17-1 0,-6 6 0,-8-2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8T08:24:02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1930 24575,'7'-53'0,"2"-20"0,2 14 0,1-4-1415,-2-2 0,-1-2 1415,3-3 0,0-1 0,-4-5 0,0-1-941,7-5 0,3-1 941,4-9 0,1 0 0,-3 8 0,-1 0 0,2-2 0,-1 0 39,-4 13 0,0 3-39,-5 12 0,2 3-124,10 1 0,-1 3 124,1-19 1204,3 3-1204,-19 29 2175,1 14-2175,-2 21 1182,19 0-1182,10 21 0,24 12 0,-1 28-470,-21-17 1,2 3 469,0 0 0,1 1 0,1 7 0,0 0 0,-1-8 0,-1-1-320,-4 3 1,-1 0 319,26 30 0,-33-31 0,0-1 0,30 32 0,-29-24 0,-1 1 0,19 25 0,-16-29 0,-2 0 0,3 28 0,17-10 0,-13 2 0,-2-19 0,-8-1 0,-10-12 1218,-6-11-1218,-2-12 681,1 1-681,-5-4 0,4 7 0,-7-8 0,3 2 0,-3-2 0,0 0 0,3 0 0,-2-7 0,2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8T08:24:04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1 133 24575,'18'0'0,"11"0"0,17 0 0,11-6 0,20-2 0,-8 1 0,-1-5 0,-23 7 0,-1-11 0,-17 9 0,2-3 0,-6 10 0,-9 0 0,19 0 0,-16 0 0,25-5 0,-11 4 0,15-4 0,9-1 0,3-2 0,9 1 0,-19-7 0,-4 12 0,-25-8 0,-7 10 0,-6-3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8T08:24:04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1 141 24575,'0'34'0,"0"15"0,0 21 0,0 6 0,6-8 0,-5-1 0,5-10 0,7 18 0,-4-25 0,25 34 0,-24-43 0,27 31 0,-22-34 0,20 13 0,-17-16 0,4-11 0,-11-6 0,-1-8 0,2-1 0,-5-5 0,2 1 0,-2-1 0,2-1 0,1 0 0,0-3 0,2 0 0,-5 0 0,6 0 0,11 0 0,-2 0 0,12 0 0,0-10 0,-12 2 0,20-14 0,-7-5 0,2 5 0,13-15 0,-27 22 0,18-19 0,-29 24 0,7-9 0,-13 13 0,-2-1 0,1 1 0,-4-18 0,5 13 0,-2-21 0,3 20 0,7-21 0,-5 12 0,2-8 0,-7 10 0,-4 1 0,7-1 0,-5-6 0,5-9 0,-7 12 0,0-20 0,-5 10 0,4 1 0,-10-21 0,9 19 0,-10-32 0,11-2 0,-17-3 0,15 3 0,-9 26 0,12 8 0,-3 19 0,2 1 0,-1 8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8T08:24:06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1247 24575,'-11'-18'0,"-2"-30"0,-6-21 0,-4-22-892,8 42 1,-1 0 891,-2 0 0,-1 0 0,3-6 0,-1 0 0,-6-1 0,0 0 0,6-9 0,0 0 0,-3 13 0,2 2 0,5 0 0,2 1 576,-9-27-576,8 27 295,5 11-295,4 15 0,3 11 0,0-2 912,3 4-912,5-5 0,2 3 0,10-3 0,-9 11 0,3 1 0,1 3 0,-7 0 0,15 0 0,-7 0 0,28 0 0,4 0 0,38 0 0,-33 0 0,19 5 0,-45 3 0,2 2 0,-14 1 0,-3-5 0,8 13 0,-8-6 0,22 27 0,-21-8 0,18 27 0,-13-11 0,-4-7 0,-3 1 0,-11-20 0,0 4 0,0 6 0,-4-13 0,-4 15 0,-9-13 0,-26 18 0,4-20 0,-23 26 0,33-33 0,1 10 0,19-16 0,-1-2 0,-1-1 0,2-1 0,3 2 0,-4 2 0,3-2 0,3-1 0,13-3 0,2-3 0,32 2 0,0-2 0,24 3 0,-10 0 0,-16 0 0,-8 4 0,-22 0 0,4 3 0,-9 2 0,3 1 0,-2 3 0,7 5 0,-6 1 0,6 1 0,3 22 0,10 1 0,-7 5 0,17 9 0,-29-29 0,13 9 0,-20-20 0,3 15 0,-1-25 0,-3 20 0,-2-6 0,-5-4 0,-3 11 0,-16-11 0,-12-3 0,-1 5 0,0-11 0,16 3 0,12-10 0,-4 5 0,11-5 0,1 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8T06:24:05.69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284 0 24575,'-5'22'0,"-6"5"0,-6-4 0,-6 4 0,6 1 0,-3-5 0,2 10 0,1-15 0,1 8 0,6-15 0,0 4 0,0-6 0,5 1 0,-4-5 0,8 4 0,-8-4 0,4 5 0,-5-1 0,-5 1 0,4 0 0,-4 0 0,5 0 0,0 0 0,1-5 0,13-1 0,3-4 0,20 5 0,2 2 0,6 10 0,7 2 0,2 0 0,0 4 0,5-4 0,-12 5 0,5-5 0,-7-2 0,0-6 0,0 1 0,0 0 0,-6-1 0,5 1 0,-11-2 0,4 1 0,-6 0 0,-5-5 0,-1 3 0,-5-8 0,-1 8 0,1-8 0,-9 3 0,2-8 0,-11-2 0,6 1 0,-2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8T08:24:07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892 309 24575,'-14'18'0,"-9"6"0,9-4 0,-8 3 0,12-10 0,-5 5 0,0 1 0,-1 6 0,-9 4 0,-6-4 0,-14 10 0,-14 6 0,12-1 0,-25 25-935,13 1 935,20-27 0,-1 2 0,8 4 0,1 0 0,-3-7 0,2 1 0,8 9 0,1 0 0,-28 37 0,30-37 0,3 2 0,-18 38-295,13-9 295,9-3 0,8 10 0,6-4 0,0 6 0,0-2 0,0-7 0,14 19 0,-4-7 0,23-3 0,-10-11 0,26 2 0,-19-9 0,2-28 0,2 0 0,13 29 0,12 2 0,-10-3 0,-3-8 0,6 15 0,-3-19 0,-2 6 0,8-11 0,19 6-644,-31-25 0,2 2 644,10 1 0,2 0 0,1 3 0,-1 0 0,-5-3 0,4 0 0,10 0 0,8 3 0,-5-2 0,4 8 0,0-1-728,-4-10 1,5-2 0,-3 0 727,7 6 0,-4-4 0,-2-8 0,-1-2-358,1 1 1,0-1 357,3 0 0,0-2 0,-3-5 0,0 0 0,-5 5 0,-1 1-331,0-7 1,-3 0 330,-7 10 0,1 0 0,11-8 0,3-1-368,1 10 1,4 0 367,19-8 0,4-3 0,-10 5 0,1-1-104,-20-10 0,1-2 1,1-1 103,26 2 0,2-2 0,-25-4 0,2-2 0,-2 0 0,-4-2 0,-1 0 0,0 0 0,-1 0 0,0 0 0,-2 0-106,27 0 1,-4 0 105,-6-2 0,-3-4 0,1-4 0,-1-4 0,-9-2 0,-1-4-83,3-8-1,-3-4 84,-12 3 0,-2 0 0,5-1 0,-2 0 0,-8-1 0,1 0 0,13-6 0,0-1 0,-11 1 0,0-2 0,7-5 0,-2-2 0,-6-2 0,-3-1 0,-5 5 0,-2-2 0,11-16 0,-2-2 0,-10 11 0,-3-2 0,7-12 0,0-1 0,-4 4 0,-2 1 0,-3 0 0,0-1 0,0 1 0,-2 2 0,-7 9 0,-2 0 0,3-6 0,-4-3 0,-4 1 0,-3-2 0,-3 1 0,0-2 0,4-7 0,-1 1 0,-5 8 0,-1 0 0,1-5 0,-2 1 589,-4 8 0,-2 1-589,-5 3 0,-2-1 0,1-20 0,0 1 0,0 21 0,0 1 0,0-19 0,0 2 0,0-8 2250,0 8-2250,-6-8 0,4 16 0,-33-27 0,23 27 0,-44-23 0,31 15 0,-28 4 1073,6-23-1073,15 48 0,-2 0 0,-3-13 0,1 0 0,-26-24 0,30 34 0,-1 3 0,-31-13 1320,13-1-1320,-3 23 666,6-6-666,18 17 100,-13-8-100,8 8 913,-40-15-913,33 15 0,-39-11 0,49 26 0,1-4 0,6 4 0,16 1 0,5 0 0,1 3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8T08:24:08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24575,'0'28'0,"6"13"0,-4 16 0,10 20 0,-4 2-441,6-31 0,1 2 441,4 40 0,-5-41 0,1 0 0,6 40 0,-5-10 217,8-12-217,-15-22 0,4-16 0,-12-13 0,4-7 0,-4-6 0,2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8T08:24:09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1 114 24575,'25'-22'0,"21"-6"0,-30 20 0,18-8 0,-28 10 0,0-1 0,4-2 0,0 4 0,2-3 0,16 7 0,3-2 0,34 3 0,4 0 0,-16 0 0,2 0 0,38 0 0,-38 0 0,-3 0 0,18 5 0,-20-1 0,-23 2 0,-16 8 0,2-6 0,4 34 0,-9-17 0,10 37 0,-16-4 0,4 21 0,-18-1 0,-3-1 0,-18-16 0,-8-1 0,12-25 0,-21 15 0,36-36 0,-22 18 0,25-22 0,-4 2 0,2-3 0,15-5 0,61-1 0,28-3-1072,-13 0 0,6 0 1072,-1 0 0,-1 0 0,2 0 0,-3 0-443,-7 0 0,-4 0 443,-13 0 0,-4 0 0,23 0 0,-38 0 0,-14 0 0,-18-6 510,-2-26 0,-1 19 0,-3-17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8T08:24:10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 24575,'0'-9'0,"6"-1"0,25 3 0,22-6 0,35 12 0,-38-6 0,0 0 0,6 6 0,-2 0 0,37-6 0,-14 7 0,-31-7 0,-17 5 0,-14-5 0,-3 9 0,-2 5 0,0 3 0,-4 0 0,-3 26 0,2-5 0,-3 43 0,3-4 0,-18-21 0,-4 2-430,-2 31 430,-12-34 0,-5-3 0,-9 17 0,-11-5 0,23-30 0,-5-6 0,7-15 0,3 0 0,-4-1 430,29-5-430,13-5 0,22-14 0,24 9 0,14-7 0,0 17 0,6 0 0,-8 0 0,-1 5 0,-19 1 0,-5 8 0,-14 6 0,-11-6 0,5 13 0,-18-15 0,20 30 0,-20-18 0,13 29 0,-18-31 0,0 20 0,-8-20 0,3 12 0,-9-15 0,-7 9 0,9-16 0,-10 4 0,15-13 0,-20 2 0,8-4 0,-25 4 0,-11-5 0,4 0 0,-14 0 0,37 0 0,1 0 0,20-2 0,0-5 0,46-25 0,-29 19 0,32-15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8T08:24:11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24575,'25'56'0,"-14"-27"0,24 62 0,-10-41 0,-2 1 0,1 3-712,14 30 712,-19-30 0,1 0 0,2-9 0,-1 0 0,-4 5 0,0-1 0,21 25 176,-12-9-176,-20-39 0,-2-8 0,-1-11 0,18-1 0,35-3 0,35-18-347,-31 11 1,2-3 346,-1-7 0,0-2 0,9 6 0,-1 2 0,-16-4 0,-1 1-96,3 4 1,-3-1 95,25-12 0,-34 11 0,-9-6 0,-25 11 0,-5-10 0,-1 8 0,-3-5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8T08:24:11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24575,'-3'37'0,"0"16"0,2 2 0,2 7-1495,-1 0 1,0 3 1494,0 16 0,0 0 0,0-13 0,0-2 0,0 4 0,0-2 117,0-15 0,0-3-117,0 6 0,0-4 652,0 8-652,0-13 0,3-23 0,1-19 1508,3 3-1508,-3-18 148,14-10 1,-14 11 0,11-7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8T08:24:12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353 195 24575,'3'-6'0,"-2"-1"0,7-2 0,-3-1 0,6-18 0,20-16 0,1 5 0,2 1 0,-19 27 0,-16 8 0,-26 3 0,-2 0 0,-17 0 0,10 4 0,-8-3 0,8 3 0,4-4 0,-10 0 0,28 0 0,-13 0 0,20 2 0,-2 5 0,1 8 0,-13 23 0,6 20 0,-19 30-634,18 3 634,4-41 0,1-2 0,3 12 0,2-7 0,6-37 0,3-1 0,8-12 0,1 0 0,11-3 634,-9 0-634,19 0 0,-17 0 0,26 0 0,-10 0 0,-1 0 0,11 5 0,-1 15 0,16 1 0,5 24 0,-11-12 0,-18 0 0,-10-13 0,2 10 0,-12-15 0,5 16 0,-10-4 0,-7-10 0,8 16 0,-8-19 0,3 9 0,-7-12 0,-13 16 0,6-17 0,-17 6 0,-18 0 0,4-8 0,-6 12 0,15-10 0,15 1 0,-8-3 0,9 2 0,1-8 0,-18-3 0,-8-3 0,-26-20 0,19 12 0,9-11 0,21 10 0,8 5 0,-8-5 0,7 5 0,-4-3 0,5 2 0,4 1 0,2 2 0,1 3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8T06:41:10.0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24575,'36'0'0,"60"0"0,-36 0 0,4 0-2502,26 0 0,7 0 2502,-30 0 0,1 0 0,2 0 0,4 0 0,2 0 0,-1 0 0,-6 0 0,0 0 0,5 0-944,4 0 0,6 0 1,2 0-1,-5 0 944,9 0 0,-2 0 0,0 0 0,6 0 0,2 0 0,-2 0-160,-2 0 1,0 0 0,-7 0 159,3 0 0,-1 0-453,-9 0 1,3 0 0,-5 0 452,7-1 0,-4 2 329,7 5 0,-4 3-329,-24-5 0,-2 3 0,7 8 0,-1 1 1533,-5-4 1,-2 0-1534,35 11 2707,-20-2-2707,-12-8 2241,-14-1-2241,-2 0 1455,-13-5-1455,5-2 486,-17-5-486,10 0 0,-17 0 0,5 0 0,-5 0 0,-5 4 0,4-3 0,-8 4 0,3-5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8T06:41:11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24575,'62'0'0,"-13"0"0,8 0 0,29 0 0,11 0-2891,-11 0 0,7 0 0,1 0 2891,3 0 0,1 0 0,4 0-690,-6 0 1,4 0-1,2 0 1,-3 0 689,-9 0 0,0 0 0,-2 0 0,-1 0 0,-9 0 0,-3 0 0,1 0 0,6 0 0,8 0 0,8 0 0,1 0 0,-4 0 0,-13 0 0,-11 0 0,-9 0 0,8 0-63,8 0 1,11 0-1,4 0 1,-3 0 0,-12 0 62,-5 0 0,-8 0 0,1 0-415,13-1 0,3 0 0,-3 3 415,-4 1 0,-2 3 0,-3 1 882,16 9 1,-6 3-883,-17-3 0,-4 3 1770,-4 8 1,-5-1-1771,5 1 3461,13 7-3461,-30-15 2700,-4 3-2700,-18-11 1250,-1 4-1250,-5-9 67,0 2 1,-5-7 0,-1 3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8T06:41:15.7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1585 828 24575,'0'-21'0,"0"4"0,0-17 0,0 11 0,0-11 0,0 5 0,0-13 0,0 11 0,0-3 0,0 12 0,0 6 0,4 5 0,20 7 0,21 39 0,24 27-938,-17-7 1,0 5 937,-12-5 0,0 2 0,18 15 0,1 2 0,-12-11 0,-2 0 0,5 5 0,1 1 0,0 6 0,-3-5 0,-14-27 0,-3-1-143,1 14 1,0-4 142,14-1 0,-10 10 0,-3-17 0,-17-20 0,-6-3 1846,0-11-1846,-5-1 314,-16-3-314,-33-2 0,-41-4 0,12-7 0,-7-4-1133,-4-2 0,-1-4 1133,-4-4 0,-1-4 0,24 4 0,-1-2 0,2 0-1179,-19-9 1,-1-1 1178,18 7 0,-2 0 0,2 0 0,-23-11 0,2 0 0,-1-5 0,0 0 0,5 0 0,1-1 0,3-2 0,1-3 0,-2-3 0,3-1-561,9 7 1,4 0 560,11 5 0,3 1-129,3 4 1,4 2 128,-13-11 1802,0-4-1802,19 16 2419,9 8-2419,13 9 1423,1 5-1423,9 0 357,2 0-357,4 0 0,10-5 0,22 2 0,25-17 0,-9 17 0,5-1-854,2-8 1,4-2 853,19 1 0,4 0-1308,6 0 0,3 0 1308,-24 6 0,2 1 0,2 1-854,6 0 0,2 1 0,0 2 854,-5 0 0,1 2 0,-1 0 0,5 2 0,-1 1 0,0 1 0,-4 2 0,0 1 0,-1 1-577,-4 2 1,0 0-1,-1 0 577,1 0 0,-1 0 0,-1 0 0,23 0 0,-3 0 149,-3 0 0,-6 0-149,-21 3 0,-4 0 925,1 0 1,-3 2-926,12 8 2641,0 6-2641,-13-5 2428,-21 2-2428,-7-5 1225,-7-1-1225,-5 0 172,-5-1-172,-1 1 0,-4-1 0,-17 14 0,-40 23 0,-15 15-1312,9-10 0,-5 4 1312,-7 1 0,-3 3-1150,18-10 1,-1 2-1,-3 0 1150,-9 3 0,-4 0 0,2 1 0,2 1 0,2 2 0,0-3 0,9-9 0,2-2 0,-2 1-535,-7 6 1,-1 1 0,8-5 534,11-7 0,2-2-391,-29 18 0,3-2 391,5 6 806,27-31 1,2-3-807,-13 14 3263,18-17-3263,13-6 2117,8-6-2117,10-11 1237,0-11-1237,5-18 228,0-9-228,0-21 0,0-21 0,0-13-701,3 34 1,2-4 700,6 2 0,2-2 0,1-10 0,1-1 0,6-1 0,1 0 0,0-1 0,-2 2 0,-7 14 0,2 2-257,7 3 1,0 3 256,2-28 0,12-9 0,-8 17 0,-1 4 0,-8 24 0,4 1 0,-10 14 1363,8 2-1363,-9 5 551,2 6-551,-3 1 0,-2 5 0,1-5 0,0 9 0,-4-8 0,2 13 0,-7-8 0,4 4 0,-5-5 0,0 0 0,0 0 0,0 0 0,0 1 0,0-1 0,0 0 0,0 0 0,0 1 0,0-1 0,4 4 0,1 2 0,5 4 0,0 0 0,-5 4 0,4 2 0,-4 3 0,5 6 0,1 7 0,0 7 0,8 21 0,-1-11 0,10 35 0,-9-33 0,8 33 0,-7-20 0,15 24 0,-7-22 0,6 18 0,-2-27 0,-5 6 0,11-8 0,-18-10 0,8-4 0,-16-4 0,3-11 0,-5-1 0,0-5 0,-5-1 0,4-3 0,-8-2 0,3-4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8T06:58:19.3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1 361 24575,'90'-17'0,"1"-1"0,0 1 0,-1-1 0,1 0 0,0 1 0,-6-6 0,-7-2 0,-2 5 0,3 11 0,17 17 0,7 12 0,-9 6 0,-24 0 0,-4 18 0,-22 0 0,-4 2 0,-7 5 0,-12-19 0,10 11 0,-19-27 0,2-1 0,-4-5 0,0-1 0,-1-3 0,1-2 0,-1-4 0,1-4 0,5-7 0,9-13 0,6-6 0,16-10 0,8 0 0,-5 0 0,10-1 0,-11 0 0,36-11 0,-24 14 0,-10 11 0,-1 2 0,-1 4 0,26-13 0,-20 20 0,14-6 0,-7 6 0,-2 1 0,-8 0 0,-7 1 0,-2 5 0,-7-4 0,-6 10 0,4-4 0,-10 5 0,11 0 0,2 0 0,1 0 0,14 18 0,3 13 0,4 12 0,14 14 0,-24-21 0,22 19 0,-22-20 0,16 15 0,-17-11 0,-3-6 0,-13-8 0,-4-9 0,-11-6 0,-1 0 0,-5-4 0,-1-2 0,1-4 0,0 0 0,4 0 0,9-5 0,6-7 0,21-8 0,-3-12 0,21-4 0,-21 3 0,19-6 0,-21 12 0,7 1 0,-10 8 0,-13 6 0,-1 1 0,-12 5 0,-1 1 0,-6 5 0,1 0 0,0 0 0,-1 0 0,12 0 0,3 0 0,18 12 0,-5 1 0,22 27 0,-20-13 0,29 21 0,-20-15 0,13 8 0,-15-7 0,-8-9 0,-11-4 0,-5-9 0,-6 3 0,-1-9 0,-6-2 0,1-4 0,-5 0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5T04:13:11.370"/>
    </inkml:context>
    <inkml:brush xml:id="br0">
      <inkml:brushProperty name="width" value="0.3" units="cm"/>
      <inkml:brushProperty name="height" value="0.6" units="cm"/>
      <inkml:brushProperty name="color" value="#0096FF"/>
      <inkml:brushProperty name="tip" value="rectangle"/>
      <inkml:brushProperty name="rasterOp" value="maskPen"/>
    </inkml:brush>
  </inkml:definitions>
  <inkml:trace contextRef="#ctx0" brushRef="#br0">1 1459,'85'0,"-34"-3,3-1,-1-3,3-2,20-7,1-3,-3-6,-1-2,-10 3,1-1,15-8,-1-2,-18 3,2-2,26-3,4-1,-11-1,0-1,3 3,-2 4,-20 10,0 1,26-14,-4 6,7 15,0-8,0 4,-4 17,-18-3,-1 1,20 4,6 0,1 0,2 14,-44-4,0 3,0 6,1 1,4 0,0 0,-4 2,1 0,9-2,-1 1,-8 2,-1 0,10 1,-1 0,-8-1,-1 0,4 0,1 1,-6-1,0-1,5 2,1-1,0 0,1 1,1 4,0 0,3-3,0 0,-6 7,-1-1,4-5,-1 0,-8 1,-3-1,33 12,-17-6,-16-13,0 4,-1-9,1 3,0-5,0 1,7-7,-5 0,13-6,-13 0,13 0,3 0,1 0,15-13,-7-3,-30-1,3-2,9-1,2-1,6-3,1-1,4 0,2 0,2-1,2 1,4-3,-1 2,-10 4,-2 1,1-1,-1 2,-4 3,-3 2,-10-1,0 2,8 0,1 3,-8-1,0 2,45-5,-45 10,2 1,5 0,-1 2,25 2,-28 0,0 0,26 0,16 0,-11 0,-19 0,-3 0,-20 5,11 1,-13 6,14 6,-12-4,18 16,-10-3,23 23,-13-8,6 7,-9-9,12 9,-2-7,8 7,-11-16,-8-1,6-6,-13-7,5-1,-14-6,-12-1,0 0,-18-2,8-3,-6-2,-4 1,12-4,-11 3,10-4,-6 0,-1 0,3 0,-2 0,3 0,-3 0,2 0,-2 7,27-30,5 7,13-25,4 3,-13 12,-2-4,-8 11,-8 3,1 5,-1 4,1-3,6 9,10-10,8 10,-6-10,10 10,-10-5,6 1,6 4,-20-5,11 6,-20 0,5 0,-6 0,-1 0,1-5,14 4,3-4,24 5,11 0,11 0,-44 0,0 0,35 0,-37 0,0 0,38 0,8 0,-46-1,2 2,0 2,1 1,45 4,-46-1,-1 1,43 13,-8 2,-34-8,-2 0,20 6,20 13,-22-11,8 16,-11-11,0 18,-20-12,-1 11,-21-10,-8 5,-4-4,0 11,-1-12,1 5,-1-6,-5-6,3-7,-8-2,3-9,9 5,11-10,35-28,30-13,-44 11,3-3,13-4,2 2,-2 4,-1 2,-8 1,0 0,16 2,-2 2,25-17,-38 20,1 0,-6-3,-1 2,29-5,-1 2,-9 13,18-6,-5 11,-28-1,2-1,-1 4,3 0,7 0,6 0,6 0,6 0,-4 0,2 1,-2-2,28 2,-12-7,-37-18,-26-34,-29-23,-1 28,2-1,5-43,8 3,8 8,0 29,3-2,-1-2,2-2,11-10,3-1,2 5,2 0,4-2,2 3,0 11,1 1,1-5,-1 3,-12 21,-1 3,3-4,-1 3,22-14,1-1,4 9,-7 8,-1 13,13 7,-11 8,22 5,-7 0,9 0,-8 11,9 19,-32-1,-12 1,1 3,15 19,15 14,-16 3,-4-7,-10 13,12-2,-11 10,5-4,-22-30,-2 0,12 23,-6-15,-2-1,-5 2,5-2,0 1,2 7,-3-20,2 1,19 24,-2-20,3 0,-14-13,1 0,19 15,2-3,-14-20,1-3,0 9,2-2,6-7,-1-2,-6 3,-2-1,42 5,-35-8,1-2,39-2,-33-3,1 0,-6-7,0-1,-1 1,2-1,22-2,1-1,-19 0,2-2,8-2,6-3,-3-3,14-6,-2-3,6-2,1-2,4-7,-2-3,-17 3,-2 1,11 2,2 0,-2 1,-1 1,-5 7,-1 1,-5 0,-1 2,1 5,-3 2,-19 0,1 1,41 2,-3 2,-9-1,0 0,-1 0,-10 0,16 0,-31 0,-3 0,16 0,32 0,-45 0,21 6,-9 1,-15 0,-3-1,-14-6,-7 0,-4-21,-13 6,-4-38,-6 7,0-20,0-9,0 7,25-9,-10 30,36-10,-12 24,13-12,-1 12,0 2,-2 12,-7 1,5 6,-12 6,5-5,-6 10,0-4,-1 0,-5 4,4-9,-10 4,10 0,-5-4,14 9,1-4,7 5,-1 0,-6 0,5 0,-11 0,-2 0,-8 0,-10 0,-2 0,3 0,0 0,12 5,6 1,14 6,2 1,13 0,-6-1,8 2,0 5,-14-6,2 6,-24-8,9 0,-17-1,4 1,-6 4,1-4,12 10,-4-9,11 10,8-8,12 10,1-10,20 0,8-1,1-12,-34 3,2-1,39-3,-44 0,0 0,0 0,0 0,0 0,1 0,2 3,4-6,17-18,8-13,-6 0,1-3,-4-2,-9 5,2-2,-12-1,7-40,-38 50,22-24,24 0,-22 16,3-1,4-1,3-1,6 0,2 0,0-1,-3 4,-18 11,0 1,20-9,-3 2,-3 0,-10 8,1-1,35-20,-14 13,-26 7,0 2,37-7,5 6,-32 10,2 1,0-1,1 1,6 6,-2 0,-9-6,0 1,3 8,-2 2,32-6,-2 6,-20 0,-9 0,-21 0,3 0,-3 17,1 4,14 24,5 11,-14-14,1 1,-4-7,1 1,17 16,1-1,-10-15,-1-1,8 14,-1-2,-12-19,-1 0,3 7,1 0,4-1,-1-3,18 16,-7-4,-1-2,-7-6,-7-3,1 0,16 8,17 16,-13-8,-2-5,2 1,0-9,-3-2,2 0,-17-15,-5-3,7-4,16-5,-5-1,23-6,-23 0,-12 0,4 0,-41 4,19 44,-30-10,21 9,8-45,9-33,0-22,-28 24,-29 0,-50 7,4 6,13-2,3-1,-4-1,-12-4,22 10,9-2,7 5,12 1,5 0,6-8,4-2,0 0,0-4,0 9,0-6,0-5,4 4,2-4,4 5,5 1,-4-1,8 0,-7 1,7 4,-8-4,9 9,-10-3,5 4,-2 0,1 5,1-8,3 6,-2-12,11 7,-6-8,6 8,-7-3,-4 5,3 0,-9 5,4-4,9 4,-6-5,12 5,-14-4,4 8,-8-3,7 0,-3-1,-1-5,4 5,-2-4,10 8,2-4,-1 1,5 3,-10-4,-1 5,-1-4,-10 2,8-11,26 11,3-6,36 8,3 0,-7 12,-10-4,-2 3,4 15,-9-10,0 0,16 18,-6-5,4 11,-25-7,0 0,-6 3,-9-6,-9-1,2 5,-6-6,1 13,5 9,-14-6,9 11,-12-6,0 2,1 5,-1-7,0 0,0-7,-5-8,3-2,-4-4,0 0,4-2,-4 0,4-4,1 4,-1-5,0-1,0-4,4-2,-3-4,8 0,-8-1,8 1,-4 0,11-4,-4-2,10-4,5 0,-7 0,11 0,-19 0,4 0,-5 0,-6 0,3 0,-7-8,6-3,-11-3,7-5,-8 9,5-5,0 1,-1-2,2-4,-1-1,0-5,2-9,-2 6,2-10,-6 11,4-6,-9 6,8 2,-8 6,4 4,-5 2,0-4,0-2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8T06:58:25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2899 24575,'15'-5'0,"12"0"0,17 5 0,23 14 0,8 17-801,-26-12 0,2 3 801,2 9 0,1 2 0,3 0 0,1 0 0,1 1 0,0 2 0,-4 1 0,-2-1 0,33 12-68,-42-22 0,-1-1 68,21 10 0,5 0 0,-17-9 0,-10-8 0,-7-11 1180,0-2-1180,0-5 558,0 0-558,-4-23 0,6-13 0,-3-25 0,15-11 0,-18 3 0,15-2 0,-22-7 0,9 14 0,-5-4 0,-4 24 0,-5 2 0,-3 13 0,-5 7 0,-1 7 0,0 5 0,0-5 0,5 4 0,1-10 0,6 5 0,-1-6 0,6 0 0,-4 0 0,11-1 0,-11 11 0,20-4 0,-5 15 0,8-4 0,3 5 0,5 27 0,10 6 0,10 26-205,-35-24 1,-1-2 204,19 13 0,7 16 0,-18-27 0,9 12 0,-9-13 0,-8-4 0,-10-13 0,-12-2 0,-2-5 0,-4-4 409,0-2-409,-1-4 0,1 0 0,5-5 0,8-13 0,16-9 0,14-14 0,13-8 0,15-4 0,-21 2 0,17 0 0,-21 11 0,4 6 0,-8 7 0,-3 9 0,3 5 0,-6 6 0,11 1 0,-13 6 0,0 5 0,15 23 0,-19-6 0,12 17 0,-10-15 0,-11-1 0,10 1 0,-24-8 0,9 0 0,-15-6 0,4 0 0,-5-4 0,-1-2 0,6-4 0,7 0 0,22 0 0,10-19 0,24-5 0,-31-1 0,-1-3 0,31-18 0,-31 19 0,-3 1 0,12-9 0,4 3 0,-15 12 0,-13 3 0,-5 11 0,-15-3 0,4 8 0,-6-3 0,1 4 0,-5-4 0,-1-2 0,-4-4 0,0 1 0,0-1 0,0-11 0,0-10 0,0-21 0,0-28 0,7-12-653,-6 32 0,0-2 653,6-2 0,1 3 0,-6-37-241,5 44 1,0 3 240,-6-13 0,6-6 0,-7 19 0,0 14 0,0 10 1273,0 11-1273,0 1 514,0 5-514,0 0 0,0 0 0,0-11 0,-36-29 0,-8-19-1185,-2 17 1,-8-5 1184,-7-13 0,-2 0 0,8 11 0,0-2 0,10 7 0,-2-3 0,5 6-459,5 8 1,1 2 458,-10-18 0,0 2 0,-23-14-291,7-4 291,6 23 0,25 15 0,8 15 2210,-4 5-2210,-4 0 1020,-13 5-1020,-15-2 0,-21 0 0,-2-1-158,27 4 1,1 0 157,-29-6 0,-13-5 0,15 8 0,20 2 0,1-1 0,-13-3 0,14 1 0,3 0 0,0 0 0,-14-11 0,3 11 0,6-4 0,-8 11 0,-19-5 0,14 11-329,22-2 0,-2 1 329,-39 3 0,33 0 0,-2 0-530,6 0 1,-2 0 529,-7 2 0,-2 3 0,-16 8 0,2 4 0,19 0 0,0 1 0,-19 4 0,4 3 0,30-4 0,2 1 0,-4-3 0,-1 0 0,-1 8 0,0 1 0,4-1 0,-1 2 0,-5 2 0,1 3 0,3 0 0,2 2 0,3 0 0,0 1 0,0 2 0,2 1 151,-21 28-151,25-29 0,1-1 0,-9 26 0,13-27 0,0 2 0,-4 30 0,-4-6 0,13 4 0,8-6 0,0 8 0,6 0 0,6 0 0,4-11 0,2 2 0,2 30-34,0-25 0,0-1 34,0 25 0,0 0 0,9-40 0,3 1 0,0 0 0,3 1 0,10 1 0,4 0 0,0 5 0,1-2 0,1-5 0,1-2 0,1 5 0,0 0 0,1-9 0,2 0 0,0 0 0,0-2 0,2-6 0,1-2 0,0 2 0,-1-4 1065,19 12-1065,10 3 0,-13-20 0,15 7 0,0-7 478,-9-6-478,7-1 0,3-6 0,-7-1 0,32 2 0,-30-7 0,-3-1 0,3-1 0,-10-5 0,-1 0 115,4 2 1,-1 0-116,-3-2 0,0-2 0,2 1 0,0 0 0,41 0 0,-32 0 0,1 0-472,-15 1 0,-1-2 472,10-5 0,2-3 0,-1-3 0,2-2-753,11-3 0,-1-3 753,-4-8 0,0 0 0,5 5 0,-1-1 0,-5-4 0,0-2 0,1 4 0,-3 1-521,-17 9 1,0-2 520,22-10 0,-5 1 308,-10 8-308,-2-6 0,-1-2 0,0-1 832,1-6-832,5-5 1515,-20 7-1515,14-16 0,2-24 0,-17 13 0,-10 12 0,-3 0 0,-10-1 1209,12-18-1209,-14 14 149,-1-1-149,2-14 0,-1 6 0,-5 0 0,-2-25 0,-6 35 0,0 0 0,0-1 0,0-6 0,-12-30 0,-4 19 0,-17 0 0,-11-2 0,10 22 0,-22-19 0,16 32 0,4 0 0,-3-1 0,-29-17 0,28 24 0,-2 0-493,-4-1 0,-1 1 493,0 2 0,-2 0 0,-22-7 0,-4-1 0,0-6 0,1 3 0,9 13 0,0 2 0,2-6 0,3 3 0,-20 4-520,-9 0 520,0 8 0,35 7 0,-2 2 0,4 4 0,0 2 0,-43-8 0,0 8 0,23 0 0,-17 0 0,34 0 0,1 0 0,-24 0 0,15 0 0,0 0 0,-14 0 0,23 2 0,-2 3 0,-33 16 0,40-9 0,-1 2 0,5 7 0,-1 1 0,-4-3 0,1 0 0,-40 26 0,43-20 0,0 3 0,3 2 0,1 2 0,-1 2 0,-1 4 0,-13 13 0,2 3 0,18-8 0,2-1 0,-12-1 0,4 0 0,0 30 0,3-25 0,13-4 0,1 0 0,-5 8 0,5-6 0,1 2 0,-5 16 0,-7 15 0,1 7 0,7-7 0,16-32 0,2 2 0,0 0 0,0 1 0,2 5 0,2-1 0,2 1 0,1-1 0,0 1 0,1 0 0,3-1 0,0 1 0,0-1 0,0 1 0,2-5 0,3-1 0,4 0 0,3-2 0,19 41 0,-6-43 0,3 0 0,-2-1 0,3 2 0,18 18 0,3-2 0,-11-14 0,1-1-592,12 12 0,1-1 592,-9-18 0,-1-3 0,0 3 0,2-3-246,1-4 0,0-4 246,37 23 0,-30-25 0,1-4 0,22 2 0,-24-3 0,4-1 0,1-8 0,-2-3 0,25 12 0,-22-10 0,1-2 0,33 4 0,-40-7 0,0-1 0,4-2 0,0-1 0,-1 0 0,-1-1 0,-4-2 0,1-2 0,4 1 0,1 0 0,-1 0 0,1 0 0,5 1 0,0-2 0,-4-1 0,0-3 0,4-4 0,-1-5-63,-4-1 0,-1-3 63,6-9 0,0-3 0,-4 2 0,3-3 0,4-4 0,5-6 0,-1 0 0,-3 2 0,-1-1 0,0 0-656,-1-1 0,-1 0 0,0-1 656,2-3 0,-2-1 0,-4 3 0,1-2 0,0-2 0,0-5 0,5-4 0,-5 4 0,0 3 0,-1 0-2,-6 3 1,1-4-1,-9 6 2,11-16 0,-4 0 0,-2 1 0,-8 2 29,-3 2 0,-3-1-29,-7 0 0,1-31 0,-8-3 0,-13 40 0,-1-1 0,-2 0 0,-1 0 0,3-48 0,-7 1 0,1 47 0,-2 0 0,-4 1 0,-3-1 0,-6-4 0,-6-2 0,-16-18 0,-7 2 0,9 18 0,-3 1-21,-12-17 1,-2 3 20,15 27 0,2 5 0,-26-18 0,-12-11 0,-5 18 0,35 20 0,-2 1 0,-6-3 0,-2 3 0,3 2 0,-1 2 0,-4 1 0,-4 2 0,-9-6 0,-2 1 374,-5 1 1,-2 1-375,-6-2 0,2 2 0,15 4 0,1 1-4,-7 0 0,0 1 4,14 7 0,-1 0 0,-22-4 0,1 1 0,23 6 0,0 2 0,-33-1 0,1 2 0,37 3 0,1 0 0,-22 0 0,-2 0 0,12 0 0,2 0 0,3 0 0,0 0 0,-10-1 0,1 2 0,10 4 0,-2 4 0,-32 12 0,-2 5 0,28-4 0,2 2 0,-22 14 0,4 1 0,26-11 0,5 1 0,0 6 0,3 0-228,-23 13 228,17-6 0,2 1 0,-4 4 0,18-14 0,0 4 0,2 3 0,3 1 0,-15 20 400,14-15 0,1 0-400,-5 10 1751,3 18-1751,18-18 0,0-9 0,1 2 0,4 34 0,-4 16 115,14-1-115,0-43 0,0 2 0,2 11 0,4 0 0,8 1 0,4 1-508,0 9 1,4 0 507,9-11 0,4 2 0,-8-2 0,1 4 0,1-5 0,6 6 0,3-3 0,9 20 0,1-4 0,-12-31 0,2-5 0,10 1 0,4-1 0,6 13 0,4-1-1119,7-4 1,4 1 1118,-19-11 0,2 2 0,2-2-875,-1-7 0,2-3 0,1 3 875,9 8 0,1 4 0,2-1 0,9 1 0,2 0 0,-8-4 0,-2 3 0,-7-4 0,-4-7 0,0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8T07:05:39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24575,'13'5'0,"-1"-1"0,0-4 0,2 4 0,-1-3 0,10 7 0,-8-3 0,28 14 0,-25-8 0,14 7 0,-24-9 0,5 3 0,-8-2 0,3 2 0,-4 0 0,-3-2 0,6 2 0,-6-4 0,3 5 0,-4-4 0,0 7 0,0-3 0,0 1 0,-4-2 0,3-4 0,-3 5 0,4-4 0,0 3 0,0 8 0,0-9 0,0 8 0,0-11 0,0 5 0,0-4 0,-4 3 0,0-3 0,-5-1 0,4 1 0,1-1 0,1 1 0,2-1 0,-7 1 0,3-5 0,-3 4 0,-1-3 0,0 3 0,-3-3 0,2 2 0,-2-6 0,3 7 0,-3-7 0,2 2 0,-6 5 0,3-2 0,3 2 0,2-4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8T07:05:42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437 9 24575,'-12'-4'0,"2"0"0,-2 4 0,-1 4 0,-7 6 0,-6 6 0,0 0 0,6-2 0,4-5 0,2-1 0,1 1 0,-3-5 0,2 4 0,1-3 0,-3-1 0,6 4 0,-2-3 0,-20 6 0,21-2 0,-20 3 0,23 0 0,-12 3 0,4-1 0,1 0 0,11-5 0,0 3 0,3-2 0,-7 13 0,3-12 0,-1 8 0,2-7 0,0-2 0,3 2 0,-3-4 0,4 1 0,0-1 0,0 4 0,0-2 0,4 2 0,1-3 0,7-1 0,-6 1 0,5-1 0,-6 1 0,3-1 0,1 0 0,-1 1 0,1-1 0,-1 1 0,1-1 0,-5 5 0,4-4 0,-3 3 0,-1-3 0,4-1 0,-3 1 0,3-1 0,0 1 0,1-1 0,-1 1 0,1-1 0,-1 4 0,1-2 0,-1 2 0,1-7 0,-1-2 0,1-3 0,3 4 0,-3 1 0,4 0 0,-5 2 0,1-6 0,3 3 0,-3-4 0,7-4 0,-2 3 0,-1-7 0,-1 7 0,-3-2 0,10 3 0,-4 0 0,9 0 0,-7 0 0,-4 0 0,-1 3 0,-7-2 0,-1 3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8T07:06:47.1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326 1 24575,'-8'94'0,"1"0"0,-1 0 0,1 1 0,-1-1 0,1 0 0,-1 0 0,1 1 0,-1-1 0,1 0 0,-1 0 0,1 1 0,-1-1 0,1 0 0,-1 0 0,1 1 0,-1-1 0,1 11 0,1 2 0,1 1 0,0-1 0,0-1 0,0-2 0,0-4 0,0-4 0,-1-6 0,-1-6 0,0-8 0,-2-10 0,-14 50 0,-2-22 0,8-36 0,12-42 0,1-7 0,0 3 0,0 1 0,-1 0 0,-3 0 0,7-1 0,-7-3 0,4 4 0,-5-5 0,4-3 0,1-1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8T07:06:48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24575,'16'42'0,"1"26"0,16-11 0,-14 7 0,12 6 0,-20-41 0,6 14 0,-11-28 0,8 8 0,-14-10 0,8 0 0,-7 0 0,6-5 0,-6 4 0,3-2 0,0 6 0,1-7 0,3 4 0,1-12 0,-1-6 0,0-9 0,5-3 0,7-2 0,-1 1 0,24-7 0,-21 6 0,21-1 0,-17 1 0,6 2 0,1 0 0,-7 2 0,17 3 0,-21-1 0,34-3 0,10-19 0,13 6 0,10-8-298,-39 18 0,-2 3 298,19-2 0,7-1 0,-36 8 0,-22 10 0,-8-2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8T07:12:52.5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443 1 24575,'-49'72'0,"0"1"0,0-1 0,0 0 0,0 1 0,-7 2 0,-3-2 0,8-4 0,21-6 0,28 6 0,13-12 0,-5-9 0,14 5 0,-13-38 0,8 6 0,-14-9 0,3-3 0,0 3 0,1 8 0,4-5 0,1 4 0,1 13 0,2-14 0,2 38 0,-5-27 0,0 9 0,-4-7 0,3-17 0,-4 6 0,13 11 0,-7-13 0,18 21 0,-3-19 0,7 1 0,-8-1 0,-1-1 0,-7-6 0,-3 0 0,-2-9 0,0 4 0,8-2 0,-1 2 0,12 8 0,-12-6 0,12 0 0,-13-2 0,13-2 0,-5-1 0,19 6 0,-20-5 0,30 1 0,-30-3 0,20 1 0,-20-4 0,-1 4 0,-10-5 0,9 0 0,-12 0 0,8 0 0,-7 0 0,8-5 0,-1 0 0,5-9 0,0-1 0,-9 1 0,4 0 0,-7 5 0,2-4 0,-1 4 0,3-4 0,10-12 0,-10 13 0,13-17 0,8-9 0,-14 15 0,15-14 0,-26 21 0,-4 6 0,-3-2 0,3 3 0,-4 0 0,5 1 0,-1-1 0,1 0 0,-1-3 0,1 2 0,-1-6 0,-3 7 0,2-8 0,10-28 0,-6 24 0,11-34 0,-13 43 0,-4-18 0,3 19 0,-7-8 0,3 6 0,3 0 0,-5 0 0,6-11 0,-5 13 0,-2-8 0,3 6 0,-4 4 0,0-4 0,0-6 0,4 4 0,-3-28 0,7 14 0,7-29 0,-7 22 0,12-22 0,-18 33 0,9-10 0,-7 21 0,1 1 0,-1 0 0,-4 5 0,-5-12 0,4 9 0,-12-12 0,11 13 0,-9-6 0,6 7 0,-4-8 0,1 4 0,-1 0 0,-5-11 0,4 13 0,-9-8 0,10 10 0,-4 1 0,1-5 0,-2 4 0,1-4 0,-23-5 0,22 7 0,-28-13 0,26 10 0,-15-3 0,13 8 0,-7 4 0,8 2 0,-7 2 0,-2-3 0,-19-3 0,9-4 0,-9-4 0,12 5 0,11 1 0,-8 8 0,19-3 0,-8 4 0,10 0 0,-3 0 0,2 0 0,-2 0 0,3 0 0,-10 5 0,8 0 0,-9 4 0,1 1 0,8-5 0,-9 0 0,16-5 0,0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8T07:12:53.3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0 24575,'-20'15'0,"-3"15"0,-8 43 0,-10 7 0,13-4 0,-2-18 0,10-13 0,12-24 0,-6 6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8T07:12:54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24575,'0'25'0,"0"6"0,0-16 0,8 8 0,-6-3 0,5-5 0,-3 4 0,-3-6 0,3-4 0,-1 3 0,2-3 0,10 10 0,-2-4 0,4 16 0,-1-16 0,-6 4 0,3-11 0,-1-3 0,-3-1 0,4-4 0,-5 0 0,11 0 0,-7 0 0,17 0 0,-7-5 0,23-10 0,3 0 0,-6 0 0,1 8 0,-17 2 0,-1 4 0,-8-4 0,-10 5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8T07:15:52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24575,'83'50'0,"0"0"0,-8-14 0,-20-1 0,-42 0 0,-10-25 0,-3 10 0,0-11 0,0 4 0,0-5 0,0 11 0,0-8 0,0 9 0,0-8 0,-3 1 0,2 0 0,-3 3 0,4-6 0,-4 6 0,-2 4 0,1-5 0,0 4 0,5-7 0,0-2 0,-4 6 0,-4-3 0,2 1 0,-2-2 0,5-4 0,-2 5 0,0-4 0,-3 3 0,0-3 0,-6-1 0,1 4 0,-3-6 0,6 5 0,-13-10 0,12 7 0,-9-7 0,12 6 0,3-6 0,1 3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8T07:15:53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438 0 24575,'-12'0'0,"2"4"0,-2-3 0,-1 10 0,4-9 0,-4 6 0,5-8 0,-1 3 0,-3-2 0,-9 8 0,6-4 0,-8 1 0,14-3 0,-8 5 0,8-6 0,-7 9 0,6-10 0,-2 7 0,3-7 0,0 2 0,1 1 0,-1-3 0,0 7 0,1-4 0,-1 5 0,1-1 0,-1-3 0,0 2 0,5-2 0,-8 7 0,3-2 0,-5 2 0,6-3 0,4-1 0,0 0 0,-1 1 0,-3-1 0,3 1 0,-3-1 0,7 1 0,-6-1 0,6 5 0,-3-4 0,0 3 0,-1-3 0,-3-1 0,3 1 0,1-1 0,4 1 0,4-1 0,-3 4 0,10 2 0,-5 3 0,17 2 0,-12-5 0,8 0 0,-11-6 0,1 1 0,-1-1 0,1 1 0,-1-1 0,1 1 0,3 3 0,-3-3 0,8 7 0,-4-2 0,0-1 0,-1-1 0,-7 1 0,3 0 0,-4 0 0,5-1 0,-5-3 0,0-5 0,-4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5T04:13:11.370"/>
    </inkml:context>
    <inkml:brush xml:id="br0">
      <inkml:brushProperty name="width" value="0.3" units="cm"/>
      <inkml:brushProperty name="height" value="0.6" units="cm"/>
      <inkml:brushProperty name="color" value="#0096FF"/>
      <inkml:brushProperty name="tip" value="rectangle"/>
      <inkml:brushProperty name="rasterOp" value="maskPen"/>
    </inkml:brush>
  </inkml:definitions>
  <inkml:trace contextRef="#ctx0" brushRef="#br0">1 1459,'85'0,"-34"-3,3-1,-1-3,3-2,20-7,1-3,-3-6,-1-2,-10 3,1-1,15-8,-1-2,-18 3,2-2,26-3,4-1,-11-1,0-1,3 3,-2 4,-20 10,0 1,26-14,-4 6,7 15,0-8,0 4,-4 17,-18-3,-1 1,20 4,6 0,1 0,2 14,-44-4,0 3,0 6,1 1,4 0,0 0,-4 2,1 0,9-2,-1 1,-8 2,-1 0,10 1,-1 0,-8-1,-1 0,4 0,1 1,-6-1,0-1,5 2,1-1,0 0,1 1,1 4,0 0,3-3,0 0,-6 7,-1-1,4-5,-1 0,-8 1,-3-1,33 12,-17-6,-16-13,0 4,-1-9,1 3,0-5,0 1,7-7,-5 0,13-6,-13 0,13 0,3 0,1 0,15-13,-7-3,-30-1,3-2,9-1,2-1,6-3,1-1,4 0,2 0,2-1,2 1,4-3,-1 2,-10 4,-2 1,1-1,-1 2,-4 3,-3 2,-10-1,0 2,8 0,1 3,-8-1,0 2,45-5,-45 10,2 1,5 0,-1 2,25 2,-28 0,0 0,26 0,16 0,-11 0,-19 0,-3 0,-20 5,11 1,-13 6,14 6,-12-4,18 16,-10-3,23 23,-13-8,6 7,-9-9,12 9,-2-7,8 7,-11-16,-8-1,6-6,-13-7,5-1,-14-6,-12-1,0 0,-18-2,8-3,-6-2,-4 1,12-4,-11 3,10-4,-6 0,-1 0,3 0,-2 0,3 0,-3 0,2 0,-2 7,27-30,5 7,13-25,4 3,-13 12,-2-4,-8 11,-8 3,1 5,-1 4,1-3,6 9,10-10,8 10,-6-10,10 10,-10-5,6 1,6 4,-20-5,11 6,-20 0,5 0,-6 0,-1 0,1-5,14 4,3-4,24 5,11 0,11 0,-44 0,0 0,35 0,-37 0,0 0,38 0,8 0,-46-1,2 2,0 2,1 1,45 4,-46-1,-1 1,43 13,-8 2,-34-8,-2 0,20 6,20 13,-22-11,8 16,-11-11,0 18,-20-12,-1 11,-21-10,-8 5,-4-4,0 11,-1-12,1 5,-1-6,-5-6,3-7,-8-2,3-9,9 5,11-10,35-28,30-13,-44 11,3-3,13-4,2 2,-2 4,-1 2,-8 1,0 0,16 2,-2 2,25-17,-38 20,1 0,-6-3,-1 2,29-5,-1 2,-9 13,18-6,-5 11,-28-1,2-1,-1 4,3 0,7 0,6 0,6 0,6 0,-4 0,2 1,-2-2,28 2,-12-7,-37-18,-26-34,-29-23,-1 28,2-1,5-43,8 3,8 8,0 29,3-2,-1-2,2-2,11-10,3-1,2 5,2 0,4-2,2 3,0 11,1 1,1-5,-1 3,-12 21,-1 3,3-4,-1 3,22-14,1-1,4 9,-7 8,-1 13,13 7,-11 8,22 5,-7 0,9 0,-8 11,9 19,-32-1,-12 1,1 3,15 19,15 14,-16 3,-4-7,-10 13,12-2,-11 10,5-4,-22-30,-2 0,12 23,-6-15,-2-1,-5 2,5-2,0 1,2 7,-3-20,2 1,19 24,-2-20,3 0,-14-13,1 0,19 15,2-3,-14-20,1-3,0 9,2-2,6-7,-1-2,-6 3,-2-1,42 5,-35-8,1-2,39-2,-33-3,1 0,-6-7,0-1,-1 1,2-1,22-2,1-1,-19 0,2-2,8-2,6-3,-3-3,14-6,-2-3,6-2,1-2,4-7,-2-3,-17 3,-2 1,11 2,2 0,-2 1,-1 1,-5 7,-1 1,-5 0,-1 2,1 5,-3 2,-19 0,1 1,41 2,-3 2,-9-1,0 0,-1 0,-10 0,16 0,-31 0,-3 0,16 0,32 0,-45 0,21 6,-9 1,-15 0,-3-1,-14-6,-7 0,-4-21,-13 6,-4-38,-6 7,0-20,0-9,0 7,25-9,-10 30,36-10,-12 24,13-12,-1 12,0 2,-2 12,-7 1,5 6,-12 6,5-5,-6 10,0-4,-1 0,-5 4,4-9,-10 4,10 0,-5-4,14 9,1-4,7 5,-1 0,-6 0,5 0,-11 0,-2 0,-8 0,-10 0,-2 0,3 0,0 0,12 5,6 1,14 6,2 1,13 0,-6-1,8 2,0 5,-14-6,2 6,-24-8,9 0,-17-1,4 1,-6 4,1-4,12 10,-4-9,11 10,8-8,12 10,1-10,20 0,8-1,1-12,-34 3,2-1,39-3,-44 0,0 0,0 0,0 0,0 0,1 0,2 3,4-6,17-18,8-13,-6 0,1-3,-4-2,-9 5,2-2,-12-1,7-40,-38 50,22-24,24 0,-22 16,3-1,4-1,3-1,6 0,2 0,0-1,-3 4,-18 11,0 1,20-9,-3 2,-3 0,-10 8,1-1,35-20,-14 13,-26 7,0 2,37-7,5 6,-32 10,2 1,0-1,1 1,6 6,-2 0,-9-6,0 1,3 8,-2 2,32-6,-2 6,-20 0,-9 0,-21 0,3 0,-3 17,1 4,14 24,5 11,-14-14,1 1,-4-7,1 1,17 16,1-1,-10-15,-1-1,8 14,-1-2,-12-19,-1 0,3 7,1 0,4-1,-1-3,18 16,-7-4,-1-2,-7-6,-7-3,1 0,16 8,17 16,-13-8,-2-5,2 1,0-9,-3-2,2 0,-17-15,-5-3,7-4,16-5,-5-1,23-6,-23 0,-12 0,4 0,-41 4,19 44,-30-10,21 9,8-45,9-33,0-22,-28 24,-29 0,-50 7,4 6,13-2,3-1,-4-1,-12-4,22 10,9-2,7 5,12 1,5 0,6-8,4-2,0 0,0-4,0 9,0-6,0-5,4 4,2-4,4 5,5 1,-4-1,8 0,-7 1,7 4,-8-4,9 9,-10-3,5 4,-2 0,1 5,1-8,3 6,-2-12,11 7,-6-8,6 8,-7-3,-4 5,3 0,-9 5,4-4,9 4,-6-5,12 5,-14-4,4 8,-8-3,7 0,-3-1,-1-5,4 5,-2-4,10 8,2-4,-1 1,5 3,-10-4,-1 5,-1-4,-10 2,8-11,26 11,3-6,36 8,3 0,-7 12,-10-4,-2 3,4 15,-9-10,0 0,16 18,-6-5,4 11,-25-7,0 0,-6 3,-9-6,-9-1,2 5,-6-6,1 13,5 9,-14-6,9 11,-12-6,0 2,1 5,-1-7,0 0,0-7,-5-8,3-2,-4-4,0 0,4-2,-4 0,4-4,1 4,-1-5,0-1,0-4,4-2,-3-4,8 0,-8-1,8 1,-4 0,11-4,-4-2,10-4,5 0,-7 0,11 0,-19 0,4 0,-5 0,-6 0,3 0,-7-8,6-3,-11-3,7-5,-8 9,5-5,0 1,-1-2,2-4,-1-1,0-5,2-9,-2 6,2-10,-6 11,4-6,-9 6,8 2,-8 6,4 4,-5 2,0-4,0-2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8T07:16:03.3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24575,'12'0'0,"-2"0"0,2 0 0,-4 0 0,5 0 0,-4 0 0,3 0 0,-3 0 0,3 0 0,1 0 0,11 0 0,-5 7 0,12-5 0,-12 6 0,1-8 0,-4 0 0,-7 0 0,4 0 0,-5 0 0,11 0 0,-8 0 0,9 4 0,-8-3 0,-3 2 0,4-3 0,-5 0 0,11 5 0,-8-4 0,5 4 0,-13-5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8T07:16:04.5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24575,'9'3'0,"-1"6"0,-3 4 0,2 4 0,2 0 0,-4-3 0,3 9 0,-4-9 0,-3 17 0,6-16 0,-1 15 0,-1-15 0,0 5 0,-5-4 0,0-6 0,0 2 0,0-4 0,0 5 0,0 0 0,0 0 0,0 3 0,0-6 0,0 6 0,0-3 0,0 4 0,0-4 0,0 10 0,0-11 0,0 17 0,0-17 0,0 7 0,4-11 0,0 1 0,1-1 0,-1 1 0,-4-1 0,0 1 0,0 3 0,0-3 0,0 0 0,0-5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8T07:16:07.6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1 166 24575,'8'-13'0,"11"-6"0,16-1 0,-6 0 0,14-6 0,-17 12 0,6-2 0,-10 6 0,1 0 0,-14 2 0,4 3 0,-5 1 0,11 4 0,-4 0 0,16 0 0,7 7 0,-13-2 0,18 8 0,-22-8 0,5 7 0,-2-10 0,-11 5 0,0-7 0,6 0 0,-8 0 0,8 0 0,-11 0 0,12 0 0,-5 0 0,15 0 0,-15 0 0,5 0 0,-1 0 0,-8 0 0,19 0 0,-15 0 0,5 0 0,3 0 0,-8 0 0,9 0 0,-11 0 0,-1 0 0,7 0 0,-4 0 0,5 0 0,3 0 0,-8 0 0,16 0 0,-16 0 0,4 0 0,-6 0 0,-4 0 0,3 0 0,8 0 0,-9 0 0,8 0 0,-11 0 0,11 0 0,-7 0 0,17 0 0,-17 0 0,11 4 0,-3 2 0,-2 3 0,26 10 0,-26-8 0,14 7 0,-24-13 0,4 2 0,2 2 0,-1-4 0,-1 7 0,-3-11 0,-1 2 0,4-3 0,2 0 0,3-3 0,0-2 0,7-10 0,1-1 0,-3 0 0,-3 2 0,-6 9 0,-4-3 0,3 7 0,7-2 0,-4-1 0,9-1 0,-7-4 0,-3 5 0,2 0 0,-7 4 0,4 0 0,-5 0 0,4 0 0,-2 0 0,6 4 0,-7 0 0,7 5 0,-2 3 0,-5-3 0,2 4 0,-6-1 0,4-6 0,-1 1 0,1-7 0,3 0 0,-3 0 0,7 0 0,-2 0 0,-1 0 0,-1 0 0,7 0 0,-8-4 0,9 4 0,-8-8 0,-3 3 0,4 0 0,-1-2 0,8 1 0,-1 1 0,24-7 0,-25 10 0,14-8 0,-24 5 0,1 0 0,-1 1 0,1 4 0,-1 4 0,5-3 0,-4 7 0,3-4 0,-3 5 0,3-1 0,-3-3 0,27-1 0,-11-14 0,13 4 0,-14-5 0,-7 0 0,-4 9 0,-4-6 0,-5 8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8T07:16:08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 24575,'-5'8'0,"5"4"0,5 2 0,-1 3 0,5 7 0,-4-6 0,1 2 0,11 16 0,-10-22 0,14 41 0,-15-41 0,4 22 0,1-16 0,-1-1 0,0 12 0,-2-13 0,-2 13 0,-1-5 0,-1-4 0,4 1 0,-6-14 0,9 7 0,-10-6 0,3 6 0,-4-7 0,0 4 0,0 6 0,4-4 0,-3 5 0,7 3 0,-7-8 0,4 9 0,-5-11 0,8 3 0,-3-7 0,4 8 0,1 15 0,-8-10 0,10 21 0,-11-24 0,11 5 0,-5 0 0,2-13 0,-4 4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8T07:16:09.8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83 24575,'24'19'0,"-5"-2"0,1-1 0,3 2 0,-12-4 0,8 1 0,6 14 0,-12-13 0,11 10 0,-4-8 0,-9-8 0,12 5 0,-10-7 0,0-3 0,0 2 0,-1-2 0,-3 0 0,14-2 0,-1-7 0,11-7 0,16-20 0,-12 5 0,42-35-663,-11 8 663,13-4 0,-23 12 0,-22 25 0,-22 8 0,-6 7 0,-4 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8T07:46:40.5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1468 24575,'14'-98'0,"1"0"0,-1-1 0,0 1 0,1 0 0,-1 0 0,1 0 0,-1 0 0,-1 0 0,-2-6 0,0 0 0,0 6 0,0 10 0,2 16 0,2 21 0,22 2 0,-20 32 0,-4 15 0,-1 4 0,-7 22 0,3-5 0,-4 5 0,5-7 0,-1-4 0,-3 10 0,22 16 0,-11-2 0,15 12 0,3 1 0,-19-20 0,23 30 0,-23-38 0,7 34 0,11-10 0,-14 16 0,20 3 0,-15-14 0,1 0-761,22 24 761,-17-12 0,1 2 0,3-15 0,-3 0 0,-9 2 0,-1 1 0,11 0 0,0-1 0,3 24 0,16 2 0,-28-36 0,2-5 0,-18-20 0,-6-8 0,3 3 0,-4-7 0,0-1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8T07:46:41.2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95 24575,'45'-12'0,"16"-6"0,3 16 0,22-21 0,-35 19 0,19-12 0,-9 16 0,3 0 0,21 0 0,-8 0-716,-22 0 0,4 0 716,6 0 0,3 0 0,6 0 0,0 0 0,-6 0 0,-3 0 0,-12 0 0,-4 0 0,11 0 0,-21 0 0,-19-4 0,3-2 0,-12 1 358,8 0 0,-14 5 0,-2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8T07:46:43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1349 24575,'-13'-83'0,"5"0"0,-6 20 0,-2-3-761,1 6 0,2 3 761,6 4 0,1 1 0,-7 1 0,1 1 379,10-39-379,-13 12 0,13 4 279,-8 31-279,9-1 0,-3 24 0,4-5 772,0 10-772,0 2 92,0 3-92,0-3 0,0 2 0,7-6 0,16-10 0,16 0 0,28-22 0,-10 8 0,2 2 0,-15-5 0,-21 24 0,6-10 0,-20 20 0,4 0 0,-1 5 0,21 4 0,-5 0 0,42 16 0,7 5-280,-32 0 1,2 2 279,41 14 0,-34-6 0,15 7 0,-48-21 0,19 12 0,-36-13 0,-4 5 0,0-3 0,0 13 559,0-12-559,0 24 0,0-21 0,-24 39 0,9-31 0,-32 25 0,-7-12 0,9-7 0,-13-5 0,13-7 0,9-11 0,-9 2 0,13-10 0,-14 2 0,17-6 0,-27 6 0,34-3 0,-34 10 0,38-7 0,-14 11 0,24-18 0,-1 4 0,12-4 0,22 0 0,16 0 0,20 0 0,0 14 0,-13-11 0,9 11 0,4 9 0,28-8 0,-10 17 0,-21-17 0,-5-2 0,-9 2 0,16 3 0,-50-10 0,2-4 0,7 11 0,-8-5 0,8 4 0,-10-9 0,10 3 0,-8-3 0,8 9 0,-10-5 0,-5 7 0,0-7 0,-4 4 0,0-5 0,14 24 0,-11-18 0,11 29 0,-14-28 0,0 8 0,-4-5 0,-1-1 0,-4 0 0,-10 2 0,-16-2 0,7 2 0,-16-1 0,25-4 0,-18 16 0,10-11 0,-11 13 0,12-12 0,-5-4 0,-20 17 0,0-16 0,-3 12 0,-2-8 0,27-9 0,-10 3 0,8-10 0,12-5 0,-1 0 0,-3 0 0,8 0 0,-16 0 0,12 0 0,-24-7 0,14 5 0,-10-8 0,15 5 0,11 0 0,4 1 0,5 4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8T07:46:45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942 17 24575,'-17'-9'0,"-19"1"0,7 8 0,-6 0 0,16 0 0,10 0 0,-10 5 0,8-4 0,-9 4 0,8-5 0,-2 0 0,1 0 0,1 4 0,3-3 0,0 2 0,-3 1 0,-1 1 0,-17 20 0,3-12 0,-5 13 0,-16 3 0,25-16 0,-19 16 0,18-15 0,5-4 0,-1 1 0,8-4 0,3-2 0,-10 9 0,4 0 0,-9 1 0,-6 14 0,9-16 0,-15 18 0,17-18 0,-2 3 0,9-4 0,-7 2 0,7-4 0,-7 5 0,9 4 0,-15 8 0,15-3 0,-10 1 0,12-13 0,6 1 0,-5 4 0,3 0 0,-1 0 0,-5 7 0,5 2 0,0 6 0,2-6 0,2 5 0,-3-12 0,4 1 0,0-4 0,0-3 0,8 36 0,-3-28 0,8 24 0,-1-33 0,4 8 0,-3-1 0,6 5 0,-6-7 0,0 0 0,10 2 0,-8-1 0,5-3 0,3 3 0,5 9 0,6-8 0,-3 6 0,-7-19 0,-7 5 0,-4-5 0,0 3 0,-5-6 0,11 2 0,-8-4 0,9 4 0,-8-5 0,8 0 0,-1 0 0,12 5 0,7-4 0,-13 4 0,10-5 0,-22 0 0,1 0 0,2 0 0,4 0 0,-1 0 0,12 0 0,-13 0 0,6 0 0,-7-4 0,7 3 0,-5-10 0,1 5 0,-4-3 0,-6 2 0,6 2 0,29-16 0,-1 0 0,30-5 0,-33 11 0,15 1 0,-38 9 0,17-7 0,-25 7 0,2-3 0,-7 8 0,-1-4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8T07:46:52.2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2241 1443 24575,'-32'-40'0,"0"1"0,-14-10 0,-3-2 0,-4-5 0,-2-2-2404,-16-9 1,-4 1 2403,-3 8 0,1 2 0,4-3 0,3 2 184,12 19 1,3 2-185,8 2 0,4 3 1010,-23-10-1010,25 20 0,4-1 0,13 11 2441,-14-11-2441,2 4 0,-22-12 0,-28-10 0,16 12 0,21 9 0,-1 2 0,-23 1 0,-16-2 0,22-2 0,-28 1 987,56 3-987,-12-1 0,8 3 0,24 1 0,-36-8 0,41 10 0,-18-8 0,23 11 0,-16-17 0,13 12 0,-30-29 0,29 30 0,-16-17 0,16 15 0,0 1 0,0 1 0,5 3 0,-1 0 0,4 5 0,1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5T04:13:11.370"/>
    </inkml:context>
    <inkml:brush xml:id="br0">
      <inkml:brushProperty name="width" value="0.3" units="cm"/>
      <inkml:brushProperty name="height" value="0.6" units="cm"/>
      <inkml:brushProperty name="color" value="#0096FF"/>
      <inkml:brushProperty name="tip" value="rectangle"/>
      <inkml:brushProperty name="rasterOp" value="maskPen"/>
    </inkml:brush>
  </inkml:definitions>
  <inkml:trace contextRef="#ctx0" brushRef="#br0">1 1459,'85'0,"-34"-3,3-1,-1-3,3-2,20-7,1-3,-3-6,-1-2,-10 3,1-1,15-8,-1-2,-18 3,2-2,26-3,4-1,-11-1,0-1,3 3,-2 4,-20 10,0 1,26-14,-4 6,7 15,0-8,0 4,-4 17,-18-3,-1 1,20 4,6 0,1 0,2 14,-44-4,0 3,0 6,1 1,4 0,0 0,-4 2,1 0,9-2,-1 1,-8 2,-1 0,10 1,-1 0,-8-1,-1 0,4 0,1 1,-6-1,0-1,5 2,1-1,0 0,1 1,1 4,0 0,3-3,0 0,-6 7,-1-1,4-5,-1 0,-8 1,-3-1,33 12,-17-6,-16-13,0 4,-1-9,1 3,0-5,0 1,7-7,-5 0,13-6,-13 0,13 0,3 0,1 0,15-13,-7-3,-30-1,3-2,9-1,2-1,6-3,1-1,4 0,2 0,2-1,2 1,4-3,-1 2,-10 4,-2 1,1-1,-1 2,-4 3,-3 2,-10-1,0 2,8 0,1 3,-8-1,0 2,45-5,-45 10,2 1,5 0,-1 2,25 2,-28 0,0 0,26 0,16 0,-11 0,-19 0,-3 0,-20 5,11 1,-13 6,14 6,-12-4,18 16,-10-3,23 23,-13-8,6 7,-9-9,12 9,-2-7,8 7,-11-16,-8-1,6-6,-13-7,5-1,-14-6,-12-1,0 0,-18-2,8-3,-6-2,-4 1,12-4,-11 3,10-4,-6 0,-1 0,3 0,-2 0,3 0,-3 0,2 0,-2 7,27-30,5 7,13-25,4 3,-13 12,-2-4,-8 11,-8 3,1 5,-1 4,1-3,6 9,10-10,8 10,-6-10,10 10,-10-5,6 1,6 4,-20-5,11 6,-20 0,5 0,-6 0,-1 0,1-5,14 4,3-4,24 5,11 0,11 0,-44 0,0 0,35 0,-37 0,0 0,38 0,8 0,-46-1,2 2,0 2,1 1,45 4,-46-1,-1 1,43 13,-8 2,-34-8,-2 0,20 6,20 13,-22-11,8 16,-11-11,0 18,-20-12,-1 11,-21-10,-8 5,-4-4,0 11,-1-12,1 5,-1-6,-5-6,3-7,-8-2,3-9,9 5,11-10,35-28,30-13,-44 11,3-3,13-4,2 2,-2 4,-1 2,-8 1,0 0,16 2,-2 2,25-17,-38 20,1 0,-6-3,-1 2,29-5,-1 2,-9 13,18-6,-5 11,-28-1,2-1,-1 4,3 0,7 0,6 0,6 0,6 0,-4 0,2 1,-2-2,28 2,-12-7,-37-18,-26-34,-29-23,-1 28,2-1,5-43,8 3,8 8,0 29,3-2,-1-2,2-2,11-10,3-1,2 5,2 0,4-2,2 3,0 11,1 1,1-5,-1 3,-12 21,-1 3,3-4,-1 3,22-14,1-1,4 9,-7 8,-1 13,13 7,-11 8,22 5,-7 0,9 0,-8 11,9 19,-32-1,-12 1,1 3,15 19,15 14,-16 3,-4-7,-10 13,12-2,-11 10,5-4,-22-30,-2 0,12 23,-6-15,-2-1,-5 2,5-2,0 1,2 7,-3-20,2 1,19 24,-2-20,3 0,-14-13,1 0,19 15,2-3,-14-20,1-3,0 9,2-2,6-7,-1-2,-6 3,-2-1,42 5,-35-8,1-2,39-2,-33-3,1 0,-6-7,0-1,-1 1,2-1,22-2,1-1,-19 0,2-2,8-2,6-3,-3-3,14-6,-2-3,6-2,1-2,4-7,-2-3,-17 3,-2 1,11 2,2 0,-2 1,-1 1,-5 7,-1 1,-5 0,-1 2,1 5,-3 2,-19 0,1 1,41 2,-3 2,-9-1,0 0,-1 0,-10 0,16 0,-31 0,-3 0,16 0,32 0,-45 0,21 6,-9 1,-15 0,-3-1,-14-6,-7 0,-4-21,-13 6,-4-38,-6 7,0-20,0-9,0 7,25-9,-10 30,36-10,-12 24,13-12,-1 12,0 2,-2 12,-7 1,5 6,-12 6,5-5,-6 10,0-4,-1 0,-5 4,4-9,-10 4,10 0,-5-4,14 9,1-4,7 5,-1 0,-6 0,5 0,-11 0,-2 0,-8 0,-10 0,-2 0,3 0,0 0,12 5,6 1,14 6,2 1,13 0,-6-1,8 2,0 5,-14-6,2 6,-24-8,9 0,-17-1,4 1,-6 4,1-4,12 10,-4-9,11 10,8-8,12 10,1-10,20 0,8-1,1-12,-34 3,2-1,39-3,-44 0,0 0,0 0,0 0,0 0,1 0,2 3,4-6,17-18,8-13,-6 0,1-3,-4-2,-9 5,2-2,-12-1,7-40,-38 50,22-24,24 0,-22 16,3-1,4-1,3-1,6 0,2 0,0-1,-3 4,-18 11,0 1,20-9,-3 2,-3 0,-10 8,1-1,35-20,-14 13,-26 7,0 2,37-7,5 6,-32 10,2 1,0-1,1 1,6 6,-2 0,-9-6,0 1,3 8,-2 2,32-6,-2 6,-20 0,-9 0,-21 0,3 0,-3 17,1 4,14 24,5 11,-14-14,1 1,-4-7,1 1,17 16,1-1,-10-15,-1-1,8 14,-1-2,-12-19,-1 0,3 7,1 0,4-1,-1-3,18 16,-7-4,-1-2,-7-6,-7-3,1 0,16 8,17 16,-13-8,-2-5,2 1,0-9,-3-2,2 0,-17-15,-5-3,7-4,16-5,-5-1,23-6,-23 0,-12 0,4 0,-41 4,19 44,-30-10,21 9,8-45,9-33,0-22,-28 24,-29 0,-50 7,4 6,13-2,3-1,-4-1,-12-4,22 10,9-2,7 5,12 1,5 0,6-8,4-2,0 0,0-4,0 9,0-6,0-5,4 4,2-4,4 5,5 1,-4-1,8 0,-7 1,7 4,-8-4,9 9,-10-3,5 4,-2 0,1 5,1-8,3 6,-2-12,11 7,-6-8,6 8,-7-3,-4 5,3 0,-9 5,4-4,9 4,-6-5,12 5,-14-4,4 8,-8-3,7 0,-3-1,-1-5,4 5,-2-4,10 8,2-4,-1 1,5 3,-10-4,-1 5,-1-4,-10 2,8-11,26 11,3-6,36 8,3 0,-7 12,-10-4,-2 3,4 15,-9-10,0 0,16 18,-6-5,4 11,-25-7,0 0,-6 3,-9-6,-9-1,2 5,-6-6,1 13,5 9,-14-6,9 11,-12-6,0 2,1 5,-1-7,0 0,0-7,-5-8,3-2,-4-4,0 0,4-2,-4 0,4-4,1 4,-1-5,0-1,0-4,4-2,-3-4,8 0,-8-1,8 1,-4 0,11-4,-4-2,10-4,5 0,-7 0,11 0,-19 0,4 0,-5 0,-6 0,3 0,-7-8,6-3,-11-3,7-5,-8 9,5-5,0 1,-1-2,2-4,-1-1,0-5,2-9,-2 6,2-10,-6 11,4-6,-9 6,8 2,-8 6,4 4,-5 2,0-4,0-2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8T07:46:53.3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1153 27 24575,'8'0'0,"1"4"0,-12-3 0,-35-5 0,-19-6 0,-32 0 0,38 5 0,0 2-742,-41 3 742,29 0 0,0 0 0,-33 0 0,33 0 0,0 0 0,-29 0 0,3 0 0,28 0 0,3 0 0,33 0 0,-11 4 0,27-3 0,-8 6 742,8-2-742,-7 3 0,6-3 0,-6 3 0,14-4 0,5 16 0,7-9 0,4 8 0,11 6 0,-12-13 0,17 24 0,-3-8 0,-8 6 0,26 29 0,-24-24 0,15 18 0,-17-31 0,0-2 0,1 0 0,-7-5 0,2 1 0,-4 15 0,-2-21 0,3 14 0,-8-24 0,0-4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8T07:46:54.3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1398 24575,'0'-32'0,"0"-18"0,0-39 0,0-3-1069,-2 35 1,4 0 1068,5 5 0,3 0 0,-5 0 0,2-1 0,7-10 0,1-1 0,-11 11 0,2-1 0,11-11 0,1 0 0,-12 11 0,2 3 686,25-25-686,-17 6 353,-10 41-353,5-8 0,-3 20 0,-2 3 1098,5-2-1098,-2 7 0,17-20 0,1 20 0,4-19 0,0 21 0,-16 6 0,9 50 0,8 23 0,-10-9 0,-1 4-620,-6-13 0,2 0 620,11 15 0,0 1 0,-10-9 0,-2-2 0,4-10 0,0-3 0,14 37 0,-25-57 0,-3-2 0,-2 0 0,0-9 0,-3 4 1240,2-11-1240,-3 4 0,0-2 0,0 2 0,10 7 0,-8-8 0,8 9 0,-10-1 0,0-8 0,4 12 0,-3-17 0,2 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8T07:46:55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78 24575,'3'-8'0,"-1"-1"0,10 0 0,0 5 0,-2-4 0,2 7 0,0-3 0,-2 0 0,2 3 0,0-10 0,-2 9 0,6-6 0,-3 8 0,11 0 0,2 0 0,-1 0 0,-5 0 0,-3 0 0,-8 0 0,3 0 0,-3 0 0,3 0 0,-3-3 0,4 2 0,-1-3 0,8 4 0,6 0 0,31 0 0,-18 0 0,19 0 0,-36 0 0,-3 0 0,-15 0 0,0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8T07:46:56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0 24575,'0'45'0,"0"-5"0,0 46 0,-17 3-828,15-38 1,0 2 827,-7-1 0,0 1 0,8-2 0,2-1-12,-1 39 12,4-38 0,1-1 0,-3 17 0,7 28 0,-3-44 404,-4 23-404,10-26 0,-11-3 0,4-23 827,-5-3-827,0-18 436,0-13-436,-8-35 0,6-4 0,-10 3 0,-2-3-741,1-41 741,3 35 0,1-3 0,3 1 0,3 1 0,3 5 0,0 2 0,-1-2 0,2 4 0,9-15 0,-3 6 0,14 26 0,-7 6 0,6 2 0,3 4 741,-8 7-741,15-3 0,-15 7 0,9 3 0,0-7 0,-9 7 0,8-9 0,-13 10 0,2 1 0,0 4 0,-2 0 0,6 0 0,16 0 0,10 0 0,-1 0 0,27 0 0,-23 0 0,28 7 0,-32 2 0,-4 4 0,-24-1 0,16 13 0,-6-6 0,10 18 0,5-4 0,-14 1 0,12 17 0,1 2 0,-8-4 0,10 13 0,-19-14 0,9 13 0,-12 0 0,3-13 0,-12 10 0,1-23 0,-8 3 0,4-17 0,-5-9 0,0-4 0,0-3 0,0-1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8T07:46:58.1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335 1125 24575,'4'12'0,"0"-2"0,-9 13 0,4-8 0,-4 5 0,5-4 0,0-7 0,-4 4 0,-4-16 0,-14-35 0,4-6 0,5-3 0,-1-5-987,-21-40 987,23 28 0,0-2 0,-5 12 0,-2 1 0,1-5 0,1 1 0,1 5 0,1 3 0,-14-11 0,12-21 0,10 39 0,-4-6 0,2 10 0,-5 14 987,13 6-987,-3 5 0,8-3 0,-3 2 0,3 1 0,0 1 0,-4 3 0,18-23 0,-11 18 0,11-14 0,-6 24 0,2 0 0,3-1 0,-4-3 0,10-2 0,-12 5 0,8 0 0,0 0 0,-4 4 0,16-4 0,-16 5 0,4 0 0,13 14 0,-14-3 0,42 28 0,-30-16 0,20 13 0,-17-15 0,-1 1 0,-6-2 0,-6-5 0,-7 8 0,2-1 0,-4 0 0,3 1 0,-5-10 0,9 23 0,-11-17 0,6 16 0,-13-26 0,0 4 0,-3-1 0,-13 3 0,-6 5 0,-23-1 0,-3 6 0,-13-15 0,12 8 0,-8-17 0,8 4 0,8-5 0,-2 0 0,27 0 0,-3 4 0,7-3 0,-2 6 0,-27 18 0,22-12 0,-18 16 0,36-25 0,13-5 0,10 0 0,35-28 0,-5 17 0,8-14 0,-15 15 0,-19 9 0,5-2 0,-16 4 0,4 0 0,13 0 0,-7 0 0,13 0 0,5 0 0,11 0 0,10 0 0,-10 0 0,-11 4 0,-24-2 0,11 12 0,-15-12 0,5 8 0,-12-6 0,4-3 0,2 6 0,0 9 0,1 18 0,2 2 0,-8 9 0,4-20 0,-12-1 0,3-10 0,0-2 0,-3-4 0,2 5 0,-3-4 0,-4 7 0,0-6 0,-9 6 0,4-7 0,-8 7 0,8-6 0,-7 6 0,6-7 0,-6 0 0,2 2 0,-10 1 0,9 1 0,-10 13 0,11-15 0,-1 8 0,2-11 0,5-3 0,-5 3 0,4-4 0,-4 5 0,1-1 0,2-3 0,-2 2 0,-20 1 0,14 5 0,-15-4 0,17 2 0,6-10 0,-6 3 0,6 0 0,-2-4 0,-1 12 0,8-10 0,-3 5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8T07:46:59.2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2000 24575,'13'0'0,"-4"0"0,39-16 0,-3-19 0,-5-3 0,5-4-1085,8 1 1,2-2 1084,-2-13 0,3 1 0,17 9 0,3 3-1071,-1-10 0,3 0 1071,-20 18 0,2 1 0,2 0-1147,5-4 1,1 0 0,5-1 1146,-8 6 0,3 1 0,2-1 0,0 0-879,0-3 1,0-1-1,2 0 1,2 1 878,13-2 0,4 0 0,1 0 0,-4-1 0,-11 3 0,-3-2 0,0 1 0,3 2 0,9-1 0,2 2 0,1 1 0,-2 0 0,-9 2 0,-1 0 0,-1 1 0,2 1-402,4-1 1,2 2 0,0 1 0,-2 0 401,-4 2 0,-1 0 0,-1 1 0,-3 1 35,12-6 1,-2 1-1,-4 4-35,18 4 0,-8 2 979,-26-6 0,-8 5-979,11 16 3689,-23-21-3689,-28 18 4234,4-5-4234,-10 8 653,-1-1 1,-3 3 0,-1-3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8T07:47:00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24575,'73'0'0,"4"0"0,-14 5 0,-12 0 0,-27 4 0,-7 0 0,-4-4 0,0-2 0,-5 1 0,1-3 0,-1 7 0,0-4 0,1 5 0,-1-1 0,-3 5 0,3 0 0,-7 11 0,2 1 0,-3 20 0,0-9 0,0 2 0,0-7 0,0-16 0,0 4 0,-7-10 0,-3-5 0,1 0 0,1-4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8T07:47:00.8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2017 24575,'4'-55'0,"1"-1"0,-2-15 0,0-7 0,-2 9 0,-1-5 0,-1-1-2169,1-11 1,0-2-1,0 2 2169,0 6 0,0 2 0,0-1 0,0-6 0,0-1 0,0 3-154,0 13 1,0 1 0,0 3 153,4-25 0,1 4 398,0 7 0,1 5-398,4-17 0,-1 19 0,-9 35 3013,0 7-3013,0 16 2222,8 39-2222,20 34 0,3 15 0,5 11-1203,1 5 0,6 3 1203,-4-20 0,4 3 0,-1 1-1067,-2 4 1,-1 3-1,2-3 1067,2-7 0,1-2 0,-2-1 0,-3-4 0,-2-1 0,1 0-545,-1-2 0,0 1 0,0-5 545,7 8 0,-2-3-341,-4 3 1,-1-1 340,-3-15 0,-4-5 2266,2 16-2266,-6-20 3188,-13-18-3188,-8-10 567,-8-14 0,5 2 1,-10-9-1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8T07:47:01.3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1 432 24575,'3'0'0,"22"-7"0,41-3 0,26-25-2659,-12 7 0,7-1 2659,1 2 0,5-2-850,-11-1 1,5-1 0,0 3 849,-8 9 0,0 3 0,0-1 0,9-6 0,0-2 0,-7 4 573,-7 5 0,-6 2-573,0 2 0,-15 2 0,-35 5 0,-3 5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8T07:47:02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214 76 24575,'-8'-5'0,"-13"41"0,13 13 0,-8 5 0,-2 6-1180,11-7 0,1 2 1180,-5 15 0,1 2 0,5-12 0,2 0 0,2 10 0,2 2 0,-1 1 0,0 0 0,0-6 0,0 2 0,0 15 0,0-1 0,0-20 0,0-3 0,0 6 0,0-2 377,0-11 1,0-4-378,0 7 389,0 0-389,0-72 0,0-28 0,-5-4 0,0-9-861,4-13 0,0-5 861,-7-6 0,-3 0 0,1 6 0,0 2 359,3 12 1,0 4-360,-10-29 0,9 13 0,6-3 0,-6-1 0,8-9 0,7 22 0,2-22-1,4 42 1,19-37 0,-15 56 0,19-31 1792,-6 24-1792,16-11 0,14-7 0,19 12 427,-30 9-427,0 20 1,-32 5-1,19 4 0,31 26 0,-25-1 0,2 3-373,1-4 0,0 2 373,6 18 0,-6-3 0,1-12 0,-6 6 0,-3-1 0,-14-11 0,30 30 0,-36-32 0,9 15 0,2 15 746,-10 0-746,15 35 0,-7 3-1102,-6 3 1102,-5-31 0,-1 4-920,-8 0 1,-2 3 919,1 17 0,-1 4-911,0-23 1,-1 1-1,0 2 911,-2 7 0,-2 2 0,4-1 0,5 2 0,4-1 0,-1-1 0,-3-2 0,-1-1 0,2-4-353,7 14 1,1-7 352,-6-16 0,-1-8 802,2-3-802,-7-26 1562,-1-48-1562,0-38 759,4-18 1,-6 18 0,6 23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5T04:13:11.370"/>
    </inkml:context>
    <inkml:brush xml:id="br0">
      <inkml:brushProperty name="width" value="0.3" units="cm"/>
      <inkml:brushProperty name="height" value="0.6" units="cm"/>
      <inkml:brushProperty name="color" value="#0096FF"/>
      <inkml:brushProperty name="tip" value="rectangle"/>
      <inkml:brushProperty name="rasterOp" value="maskPen"/>
    </inkml:brush>
  </inkml:definitions>
  <inkml:trace contextRef="#ctx0" brushRef="#br0">1 1459,'85'0,"-34"-3,3-1,-1-3,3-2,20-7,1-3,-3-6,-1-2,-10 3,1-1,15-8,-1-2,-18 3,2-2,26-3,4-1,-11-1,0-1,3 3,-2 4,-20 10,0 1,26-14,-4 6,7 15,0-8,0 4,-4 17,-18-3,-1 1,20 4,6 0,1 0,2 14,-44-4,0 3,0 6,1 1,4 0,0 0,-4 2,1 0,9-2,-1 1,-8 2,-1 0,10 1,-1 0,-8-1,-1 0,4 0,1 1,-6-1,0-1,5 2,1-1,0 0,1 1,1 4,0 0,3-3,0 0,-6 7,-1-1,4-5,-1 0,-8 1,-3-1,33 12,-17-6,-16-13,0 4,-1-9,1 3,0-5,0 1,7-7,-5 0,13-6,-13 0,13 0,3 0,1 0,15-13,-7-3,-30-1,3-2,9-1,2-1,6-3,1-1,4 0,2 0,2-1,2 1,4-3,-1 2,-10 4,-2 1,1-1,-1 2,-4 3,-3 2,-10-1,0 2,8 0,1 3,-8-1,0 2,45-5,-45 10,2 1,5 0,-1 2,25 2,-28 0,0 0,26 0,16 0,-11 0,-19 0,-3 0,-20 5,11 1,-13 6,14 6,-12-4,18 16,-10-3,23 23,-13-8,6 7,-9-9,12 9,-2-7,8 7,-11-16,-8-1,6-6,-13-7,5-1,-14-6,-12-1,0 0,-18-2,8-3,-6-2,-4 1,12-4,-11 3,10-4,-6 0,-1 0,3 0,-2 0,3 0,-3 0,2 0,-2 7,27-30,5 7,13-25,4 3,-13 12,-2-4,-8 11,-8 3,1 5,-1 4,1-3,6 9,10-10,8 10,-6-10,10 10,-10-5,6 1,6 4,-20-5,11 6,-20 0,5 0,-6 0,-1 0,1-5,14 4,3-4,24 5,11 0,11 0,-44 0,0 0,35 0,-37 0,0 0,38 0,8 0,-46-1,2 2,0 2,1 1,45 4,-46-1,-1 1,43 13,-8 2,-34-8,-2 0,20 6,20 13,-22-11,8 16,-11-11,0 18,-20-12,-1 11,-21-10,-8 5,-4-4,0 11,-1-12,1 5,-1-6,-5-6,3-7,-8-2,3-9,9 5,11-10,35-28,30-13,-44 11,3-3,13-4,2 2,-2 4,-1 2,-8 1,0 0,16 2,-2 2,25-17,-38 20,1 0,-6-3,-1 2,29-5,-1 2,-9 13,18-6,-5 11,-28-1,2-1,-1 4,3 0,7 0,6 0,6 0,6 0,-4 0,2 1,-2-2,28 2,-12-7,-37-18,-26-34,-29-23,-1 28,2-1,5-43,8 3,8 8,0 29,3-2,-1-2,2-2,11-10,3-1,2 5,2 0,4-2,2 3,0 11,1 1,1-5,-1 3,-12 21,-1 3,3-4,-1 3,22-14,1-1,4 9,-7 8,-1 13,13 7,-11 8,22 5,-7 0,9 0,-8 11,9 19,-32-1,-12 1,1 3,15 19,15 14,-16 3,-4-7,-10 13,12-2,-11 10,5-4,-22-30,-2 0,12 23,-6-15,-2-1,-5 2,5-2,0 1,2 7,-3-20,2 1,19 24,-2-20,3 0,-14-13,1 0,19 15,2-3,-14-20,1-3,0 9,2-2,6-7,-1-2,-6 3,-2-1,42 5,-35-8,1-2,39-2,-33-3,1 0,-6-7,0-1,-1 1,2-1,22-2,1-1,-19 0,2-2,8-2,6-3,-3-3,14-6,-2-3,6-2,1-2,4-7,-2-3,-17 3,-2 1,11 2,2 0,-2 1,-1 1,-5 7,-1 1,-5 0,-1 2,1 5,-3 2,-19 0,1 1,41 2,-3 2,-9-1,0 0,-1 0,-10 0,16 0,-31 0,-3 0,16 0,32 0,-45 0,21 6,-9 1,-15 0,-3-1,-14-6,-7 0,-4-21,-13 6,-4-38,-6 7,0-20,0-9,0 7,25-9,-10 30,36-10,-12 24,13-12,-1 12,0 2,-2 12,-7 1,5 6,-12 6,5-5,-6 10,0-4,-1 0,-5 4,4-9,-10 4,10 0,-5-4,14 9,1-4,7 5,-1 0,-6 0,5 0,-11 0,-2 0,-8 0,-10 0,-2 0,3 0,0 0,12 5,6 1,14 6,2 1,13 0,-6-1,8 2,0 5,-14-6,2 6,-24-8,9 0,-17-1,4 1,-6 4,1-4,12 10,-4-9,11 10,8-8,12 10,1-10,20 0,8-1,1-12,-34 3,2-1,39-3,-44 0,0 0,0 0,0 0,0 0,1 0,2 3,4-6,17-18,8-13,-6 0,1-3,-4-2,-9 5,2-2,-12-1,7-40,-38 50,22-24,24 0,-22 16,3-1,4-1,3-1,6 0,2 0,0-1,-3 4,-18 11,0 1,20-9,-3 2,-3 0,-10 8,1-1,35-20,-14 13,-26 7,0 2,37-7,5 6,-32 10,2 1,0-1,1 1,6 6,-2 0,-9-6,0 1,3 8,-2 2,32-6,-2 6,-20 0,-9 0,-21 0,3 0,-3 17,1 4,14 24,5 11,-14-14,1 1,-4-7,1 1,17 16,1-1,-10-15,-1-1,8 14,-1-2,-12-19,-1 0,3 7,1 0,4-1,-1-3,18 16,-7-4,-1-2,-7-6,-7-3,1 0,16 8,17 16,-13-8,-2-5,2 1,0-9,-3-2,2 0,-17-15,-5-3,7-4,16-5,-5-1,23-6,-23 0,-12 0,4 0,-41 4,19 44,-30-10,21 9,8-45,9-33,0-22,-28 24,-29 0,-50 7,4 6,13-2,3-1,-4-1,-12-4,22 10,9-2,7 5,12 1,5 0,6-8,4-2,0 0,0-4,0 9,0-6,0-5,4 4,2-4,4 5,5 1,-4-1,8 0,-7 1,7 4,-8-4,9 9,-10-3,5 4,-2 0,1 5,1-8,3 6,-2-12,11 7,-6-8,6 8,-7-3,-4 5,3 0,-9 5,4-4,9 4,-6-5,12 5,-14-4,4 8,-8-3,7 0,-3-1,-1-5,4 5,-2-4,10 8,2-4,-1 1,5 3,-10-4,-1 5,-1-4,-10 2,8-11,26 11,3-6,36 8,3 0,-7 12,-10-4,-2 3,4 15,-9-10,0 0,16 18,-6-5,4 11,-25-7,0 0,-6 3,-9-6,-9-1,2 5,-6-6,1 13,5 9,-14-6,9 11,-12-6,0 2,1 5,-1-7,0 0,0-7,-5-8,3-2,-4-4,0 0,4-2,-4 0,4-4,1 4,-1-5,0-1,0-4,4-2,-3-4,8 0,-8-1,8 1,-4 0,11-4,-4-2,10-4,5 0,-7 0,11 0,-19 0,4 0,-5 0,-6 0,3 0,-7-8,6-3,-11-3,7-5,-8 9,5-5,0 1,-1-2,2-4,-1-1,0-5,2-9,-2 6,2-10,-6 11,4-6,-9 6,8 2,-8 6,4 4,-5 2,0-4,0-2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8T07:47:03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1026 123 24575,'0'-9'0,"-5"-10"0,-11 7 0,-20-11 0,-12 10 0,-13-9 0,-12 11 0,9-2 0,-22 13-211,35 0 0,0 0 211,-19 0 0,14 3 0,4 2 0,13 1 0,-36 27 0,45-18 0,-18 14 0,17-4 0,7-11 422,-7 21-422,17-20 0,-4 29 0,9-26 0,-12 37 0,18-37 0,-11 25 0,14-24 0,0 24 0,0-14 0,10 16 0,-1 0 0,12-9 0,-7 9 0,2-13 0,13 18 0,-13-13 0,22 25 0,-6-9 0,-5-11 0,12 19 0,-24-43 0,7 17 0,-9-21 0,4-5 0,0 3 0,-4-12 0,10 4 0,-8-4 0,29 0 0,-16 0 0,30 0 0,-22 5 0,2-4 0,-7 4 0,-12-5 0,11 0 0,-11 0 0,12 0 0,-12 0 0,12 0 0,-6 0 0,20 0 0,-20 0 0,18 0 0,-28 0 0,15 0 0,-15 0 0,15 0 0,-15 0 0,13-4 0,-10 3 0,3-6 0,-8 2 0,-4 0 0,-6 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8T07:48:22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243 0 24575,'-12'36'0,"-9"18"0,2 23 0,5-22 0,1 4-945,3-6 1,1 1 944,4 11 0,-1 0 0,-12-6 0,1-1 0,14-6 0,-1 0 0,-13 0 0,1-3 506,14 28-506,-14 9 0,14-23 0,-6 11 336,8-26-336,-14 9 0,11-21 0,-11 2 964,14 6-964,0-23 83,0 23-83,0-25 0,0 11 0,0-11 0,0 12 0,0-12 0,0 5 0,0-11 0,0-1 0,0-3 0,0 10 0,0-8 0,0 19 0,0-15 0,0 16 0,0-16 0,0 4 0,0-11 0,0 11 0,4-4 0,-3 16 0,3-12 0,1 12 0,-4-12 0,4 5 0,-5-7 0,0-4 0,0 10 0,0-8 0,0 9 0,0-11 0,3-1 0,2-3 0,14 5 0,-8-4 0,5 28 0,-12-13 0,11 45 0,-11-6 0,20 24 0,-22-24 0,6-13 0,-8-27 0,0-15 0,0-1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8T07:48:23.6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24575,'-1'12'0,"5"1"0,34 28 0,-18-11 0,33 26 0,-20-5 0,17 8 0,0 1 0,-16-9 0,-3-12 0,-14-7 0,-2-6 0,0-6 0,-7-8 0,1-7 0,3 2 0,8-6 0,-5 3 0,8-4 0,10-7 0,-15 2 0,41-27 0,-47 19 0,23-16 0,-30 21 0,3-1 0,5 0 0,-4 1 0,3-1 0,-3 4 0,-1-2 0,5 2 0,-4-4 0,7 1 0,-3-5 0,11-2 0,-9-3 0,5 3 0,-12-2 0,-3 8 0,-2 0 0,-3 5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8T07:48:24.4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0 24575,'-8'3'0,"-1"-1"0,-1 21 0,-1 11 0,4-5 0,0 27 0,7-15 0,-7 20 0,6-1 0,-6 1 0,7 12 0,0-9 0,0 9 0,0-31 0,0 13 0,0-26 0,0 16 0,0 0 0,0 4 0,0-8 0,0 15 0,0-34 0,0 21 0,-8-39 0,0-19 0,-2-14 0,0-9 0,9 7 0,-3 5 0,4 8 0,0 3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8T07:48:25.9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118 330 24575,'5'-17'0,"6"3"0,-5 6 0,29 4 0,-10-6 0,33 1 0,15-28 0,-6 17 0,-18-1 0,0-2-483,28-12 483,-28 21 0,3-2 0,1-11 0,-2 2 0,22 10 0,-12-15 0,-37 29 0,-9-3 0,4 4 0,-6 0 0,0 0 483,31 15-483,15 23 0,-6-11 0,7 18 0,-28-19 0,-9-7 0,2 6 0,-13-13 0,-3-3 0,0 7 0,-5-2 0,-4 3 0,-10 7 0,0-5 0,-9 4 0,1-5 0,-6 1 0,5-6 0,-5 2 0,7-3 0,-7-6 0,5 5 0,-12-10 0,-32 20 0,21-17 0,-53 14 0,31-18 0,0 0 0,-7 0 0,23 0 0,7 0 0,-15 0 0,37 0 0,-36 0 0,18 0 0,-5 0 0,-1 0 0,28 0 0,-15 0 0,15 0 0,-6 0 0,-2 0 0,8 0 0,-16 0 0,16 0 0,-15 0 0,26 0 0,-2 0 0,20-4 0,9 3 0,3-3 0,7 4 0,-8 0 0,6 0 0,-5 0 0,6 0 0,1 0 0,-1 0 0,13 7 0,-9-1 0,34 18 0,-31-5 0,44 14 0,-51-19 0,17 6 0,-36-19 0,3 10 0,-7-5 0,4 6 0,-1-4 0,1 1 0,0-1 0,-4 4 0,-5 21 0,0-4 0,-2 9 0,2-7 0,-4-12 0,0 1 0,0-4 0,0-3 0,0 11 0,0-9 0,0 4 0,-7-10 0,-3-1 0,-26-3 0,-6-1 0,-31-4 0,9 0 0,-10 0 0,14 0 0,-14 0 0,23 0 0,-7 0 0,13 0 0,9 0 0,-22-7 0,23 5 0,-23-18 0,33 16 0,-7-13 0,19 16 0,4-7 0,-7 4 0,10-5 0,-9-3 0,13 2 0,-6-6 0,8 2 0,4-3 0,0 4 0,21-16 0,-8 16 0,5-8 0,-14 17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8T07:48:27.6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0 24575,'-4'12'0,"0"33"0,4-13 0,-5 26 0,4 0 0,-11-7 0,10 35 0,-5-23 0,7 36-764,0-8 764,1-39 0,-2 1 0,-6-1 0,-1-3 0,4 28 0,-12-4 0,16-32 0,0-8 0,0-17 0,-4-3 764,-2-18-764,1-31 0,-8-28 0,11-12 0,-6-10 0,8 22 0,0-22 0,0 22 0,5 3 0,20-9 0,-9 31 0,32-36 0,-33 45 0,14-18 0,-4 17 0,-7 3 0,11-1 0,-11 15 0,31-18 0,-28 22 0,27-18 0,-39 28 0,7-8 0,-2 7 0,-1-3 0,35 4 0,5 0 0,0-1 0,8 2-1143,9 13 1,6 2 1142,16-7 0,5 0 0,-28 3 0,0 3 0,-1 0 0,21 5 0,-1-1 0,5-3 0,-6 4-331,-29 7 1,-5 0 330,0-11 0,-4-2 0,1 15 0,-30-20 0,-11 4 0,0 7 2201,-8-1-2201,8 11 745,-3-4-745,0 7 0,13 12 0,-12-17 0,7 28 0,-6-34 0,-1 34 0,8-27 0,-5 5 0,-1-11 0,-9-10 0,0 1 0,0-2 0,0-4 0,-5 12 0,0-9 0,0 8 0,1-7 0,4-2 0,0 2 0,0-4 0,0-3 0,0-1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8T07:48:28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905 30 24575,'-58'-14'0,"7"7"0,-35-1 0,22 8 0,-22 0 0,22 0 0,3 0 0,16 5 0,12 6 0,7 0 0,-22 23 0,12-4 0,-21 19 0,12-4 0,-1 1 0,16-6 0,3-2 0,21-16 0,-12 20 0,14-24 0,-9 26 0,13-19 0,0 20 0,0-9 0,13 21 0,-9-21 0,33 34 0,-24-38 0,17 17 0,-1-19 0,-13-10 0,14 10 0,11 3 0,-18-16 0,14 12 0,-14-20 0,-8 4 0,17 1 0,-17-5 0,28 6 0,-25-10 0,25 7 0,-24-3 0,12 2 0,-6-1 0,-3-4 0,1 6 0,-3-1 0,-1-1 0,12 0 0,-12-10 0,24 0 0,-25 0 0,25 0 0,-32 0 0,8 0 0,-7 0 0,-2 0 0,2 0 0,4 0 0,-2-8 0,3 3 0,-1-4 0,-3 1 0,1 4 0,2-9 0,-3 0 0,0-1 0,-4 6 0,-5 4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8T07:48:30.2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 24575,'-8'60'0,"-7"13"0,13 16-1231,-6 3 1231,8-41 0,0-1 0,0 39 0,0-38 0,0 0 0,8 41 0,2-41 0,6-1 0,29 31 0,-18-31 0,3-1-540,6-5 0,1 0 540,-1 14 0,0 2 0,10 3 0,0-1 0,-10-6 0,0 0 0,15 5 0,-1 2-544,-13-4 0,0 0 544,13 0 0,2 1 0,-4 3 0,0 1 0,4-3 0,0 1 0,0 5 0,4 6 0,-4-9 0,4 5 0,1-1 0,-4-4 0,0 0 0,1 3-860,-8-8 0,1 2 1,1 0-1,0-3 860,13 7 0,1-3 0,-2 2 0,-5 2 0,-1 1 0,3-3-699,7-6 0,2-3 0,2-2 699,-2-1 0,0-1 0,1-3 0,-2-5 0,1-1 0,-2-3-336,-3-4 1,-2-1 0,2 0 335,2 4 0,2 0 0,-4-3-28,4-5 1,0-1 27,25 14 0,0-4 0,-28-21 0,-1-2 0,5 5 0,1-1 947,-3-9 1,-1-1-948,-4 4 0,-1-2 0,-5-10 0,1 0 0,10 12 0,-1-1 2357,29-10-2357,-40-2 0,-3-2 0,8-5 2385,11-9-2385,-33-11 1740,5 6-1740,-5-29 1140,-14 20-1140,-5-16 479,-7 0-479,-9 9 0,0-9 0,0 0 0,0 9 0,-9-9 0,1 12 0,-23-6 0,11 5 0,-10 7 0,15 11 0,-9 12 0,2 4 0,-10 0 0,-13 0 0,9 0 0,-35 16 0,39-12 0,-24 21 0,41-18 0,-8 7 0,13 5 0,1 3 0,-3 23 0,4 3 0,-1 13 0,2 0 0,7 12 0,0 3 0,0 0 0,0 10 0,8-9-379,5-27 0,2 1 379,15 41 0,-5-45 0,4-1 0,4 6 0,1-1 0,0-6 0,2-1 0,7 6 0,1-2 0,-4-10 0,2-2 0,5 4 0,3-5 0,2-13 0,1-3 0,-5 9 0,-1-3 0,3-13 0,-2-4-153,29 7 153,12-7 0,-13-1 0,-22-6 0,2 6 0,-38-7 0,13 0 752,-18 0-752,-4 0 0,0 0 0,-6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8T07:48:30.8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195 1 24575,'2'-1'0,"4"6"0,24 21 0,-14-10 0,12 33 0,-15-31 0,3 14 0,-2-16 0,-2-6 0,0 6 0,-2-3 0,-10 4 0,-12 2 0,-27 5 0,4-6 0,-12-1 0,-2-1 0,4-7 0,-50 16 0,66-19 0,27 2 0,40-5 0,-1-3 0,3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8T07:48:31.6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1032 24575,'13'9'0,"3"-1"0,-3 1 0,-3-1 0,-3-11 0,-7-22 0,0-16 0,0-33 0,0 10 0,0-22 0,0 10-454,0-13 454,8 0 0,2 0 0,3 38 0,1 0 0,6-41 0,13 3 0,-12 29 0,0 14 0,-7 24 0,0 7 0,-1 11 0,36 20 0,0 11 0,-5-1 0,3 5-384,-3 6 1,0 4 383,7 4 0,-1 3 0,-8 0 0,-2 1 0,0-5 0,-5-1 0,0 19 0,-4 0 0,-15-26 0,-6 2 0,4-7 0,-13-12 1221,4 5-1221,0 0 0,0-5 0,1 11 0,5-11 0,-4 12 0,1-16 0,1 8 0,-16-25 0,5 4 0,-33-18 0,-3 4 0,4 3 0,7 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04:56:52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3101 267 24575,'-14'9'0,"-9"10"0,5 9 0,-23 15 0,20-7 0,-29 15 0,16-1 0,-11 10 0,-4 17-742,5 0 742,15-31 0,0-1 0,-14 19 0,10-17 0,-1 1 0,-10 19 0,10-18 0,0 2 0,8-7 0,-1 0 0,-3 7 0,-2-1 0,-3 2 0,-1 0 0,4 0 0,0-1 0,-6 0 0,-1-1 0,4-4 0,1-1 0,-4 1 0,0 0 0,0-4 0,0 0 0,0 0 0,0-1 0,-1-2 0,2-3 0,-21 17 0,-3 6 0,17-20 0,-2 7 0,-15 15 0,18-12 0,-18 14 0,12-2-414,-6 1 414,-2 9 0,9-15 0,-7 11 0,9-25 0,-3 17 0,12-26 0,8 2 726,8-19-726,6-2 0,1-4 0,4-5 430,1-1-430,-1-4 0,1 0 0,0 0 0,-1 0 0,5 4 0,1 19 0,4 8 0,-5 18 0,-9 16 0,-7-5 0,3-10 0,-1 3-566,-12 38 566,13-38 0,-2 1 0,2-6 0,1-2 0,-14 49 0,-2-24 0,5 11 0,2-23 0,0-1 0,1-2 0,6-7 0,-5 8 0,5-14 566,0 5-566,2-7 0,1-6 0,3 5 0,-3-6 0,-1-1 0,5 1 0,-9-1 0,8 1 0,-9 6 0,5-10 0,-6 8 0,7-16 0,-5 5 0,5-1 0,-1-4 0,-3 4 0,3 0 0,0 2 0,-4 5 0,-1 16 0,3-18 0,-2 16 0,11-25 0,-1 4 0,5 1 0,-3-6 0,8 12 0,-4-6 0,5 14 0,0-6 0,0 12 0,0-12 0,0 12 0,0 3 0,0-6 0,6 10 0,6-12 0,7 7 0,10-5 0,-4-4 0,4-5 0,17 16 0,-19-19 0,32 21 0,-29-35 0,21 19 0,-15-18 0,20 13 0,-19-10 0,18 3 0,-13-7 0,-6 4 0,3-10 0,-17 3 0,10-4 0,-10 0 0,4-1 0,-6 0 0,-4 0 0,3 0 0,-4 0 0,6 0 0,-6 0 0,4 0 0,-3 0 0,4 0 0,1-4 0,20 8 0,-10-6 0,24 3 0,-13-6 0,23 1 0,-19-4 0,25 4 0,-19-6 0,14 0 0,8 0 0,12-14 0,-32 11 0,24-11 0,-29 14 0,11-10 0,-10 5 0,1 0 0,15-8-406,-7 8 1,4 3 405,28 2 0,-33 0 0,1 0 0,-6 0 0,0 0 0,5-1 0,1 2 0,0 2 0,1 1-600,4-1 1,1 3 599,0 5 0,0 1 0,5-3 0,1 1 0,-5 4 0,0 2 0,4 0 0,1 1 0,-1 0 0,0 1 0,-3 2 0,-1 0 0,0-4 0,-2 0 0,-15-1 0,1-1 0,19 3 0,-3-1-432,5 11 432,-8-15 0,-1 1 0,6 12 0,18-10 0,-1 6 0,-33-13 0,1-1 0,37 1 0,-34-4 0,2-1 0,39-3 0,-45 0 0,2 0-467,4 0 0,1 0 467,0 0 0,1 0 0,4 0 0,2 0 0,0-3 0,-3-1 705,13 2-705,4-5 1156,-55 7-1156,22 0 454,3 0-454,8 0 1061,0 0-1061,15 0 0,-27 0 0,25 0 0,-27 0 0,12 0 0,-7 0 0,0 0 0,7 0 0,11 0 0,9 6 0,10-4 0,-1 10 0,0-4 0,-9 0 0,7 4 0,-6-4 0,8 0 0,-8 4 0,-3-5 0,1 7 0,-7-7 0,24 6-803,-4-11 803,-36 2 0,3-1-630,21-3 1,1 0 629,-19 0 0,2 0-1336,29 2 1,8-4 1335,-24-6 0,1-3 0,1-1-1022,-1 1 0,1 0 0,3-2 1022,0 0 0,5-1 0,-1-1 0,-5 0 0,-5-1 0,-5 0 0,5 1 0,23-1 0,6 1 0,-4 2 0,-19 3 0,-2 0 0,-4 1-28,17-4 0,-6 3 28,-5 6 0,-17-1 863,-39-5-863,21-10 2287,1-12-2287,7-1 3816,-7 3-3816,-4 6 889,-6 2-889,-7 0 0,-1 5 0,-5-2 0,-1 7 0,1-7 0,-1 3 0,13-6 0,-1-14 0,12-4 0,-13 1 0,5-3 0,-5 5 0,6-1 0,1-6 0,-3 13 0,-5-2 0,3 3 0,-10 1 0,11 1 0,-5 0 0,5 4 0,2-11 0,-8 11 0,0-3 0,-8 6 0,1 5 0,-6-3 0,0 8 0,-6-4 0,1 1 0,-1-6 0,1 4 0,-5-8 0,-1 9 0,1-6 0,-4-5 0,3 4 0,-4-17 0,0 2 0,0-19 0,0-3 0,0-35-1127,1 28 1,-2-6 1126,-5-12 0,-5-7-1279,3 15 1,-2-5-1,-4-1 1279,-8-9 0,-4-2 0,-2-2-1069,6 14 0,-1-2 0,-1-2 0,-2 0 1069,-5-8 0,-4-3 0,1 1 0,2 2 0,7 14 0,1 2 0,1 1 0,-1-2-552,-4-8 0,-2-1 0,1 1 0,3 4 552,-1-5 0,4 4 0,-1 2-94,3 8 0,1 2 1,-1-1 93,-2-6 0,0 0 0,2 6 0,3 1 0,1 2 506,-2-14 1,1-3-507,1 4 0,1 0 1299,6-3 0,1 2-1299,-3 11 0,0 2 1442,4 7 1,1 5-1443,-7-15 2331,7 15-2331,-4-9 1941,9 9-1941,-9 1 1727,9 15-1727,-3 2 359,5 12-359,0 2 0,0 10 0,0-3 0,0 8 0,0-3 0,0 4 0,0 1 0,0 0 0,0-1 0,-9 5 0,-9 1 0,-9 4 0,-14-5 0,6 3 0,-12-14 0,11 8 0,-4-4 0,6 2 0,0 4 0,7-5 0,-6 0 0,6 5 0,-7-4 0,0 8 0,-14-14 0,17 8 0,-23-10 0,18 6 0,-13-6 0,0 5 0,0-5 0,0 0 0,0 5 0,0-5 0,-16-1 0,12-1 0,-19-1 0,28-2 0,-11 4 0,13-4 0,0-1 0,-6 0 0,19 2 0,-10 4 0,17-2 0,-10 3 0,14-4 0,-7 4 0,9-2 0,0 8 0,-3-4 0,8 6 0,-3-1 0,5 0 0,4 1 0,-4 4 0,8-4 0,-7 8 0,7-7 0,-8 7 0,4-3 0,-4 4 0,-5 0 0,-2 0 0,-5 4 0,1 2 0,-1 4 0,1 1 0,-1-1 0,1-5 0,-1 4 0,1-3 0,-1 0 0,6 2 0,-5-7 0,5 8 0,-6-8 0,1 4 0,-1-5 0,0 0 0,1 0 0,4 0 0,2 0 0,5 0 0,-1 0 0,1 0 0,0 0 0,-1 0 0,1 0 0,0 0 0,-1 0 0,1 0 0,-1 0 0,1 0 0,0 0 0,-1 0 0,1 0 0,0 0 0,-1 0 0,1 0 0,-5 0 0,3 0 0,-8 0 0,8 0 0,-8 0 0,8 0 0,-3 0 0,-1 0 0,0 0 0,-1 0 0,2 0 0,5 0 0,-1 0 0,1 0 0,0 0 0,-1 0 0,1 0 0,-1 0 0,1 0 0,0 0 0,-1 0 0,10 15 0,17 36 0,14 10 0,2 3 0,1 8 0,-7-23 0,0 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8T07:48:32.2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59 24575,'17'-18'0,"0"9"0,20-6 0,-8 14 0,28-6 0,-21 7 0,-2 0 0,-11-4 0,-10 3 0,1-3 0,-2 4 0,-4 0 0,12 0 0,-9 0 0,31 0 0,-28 0 0,18 0 0,-20 0 0,-6 0 0,2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8T07:48:33.2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24575,'9'-1'0,"-5"12"0,0 24 0,-4 0 0,0 10 0,0 38 0,0-13-522,-1-15 0,2 4 522,13-1 0,0-2 0,-7 39-268,10-37 1,1-2 267,-9 21 0,10-17 0,-10-21 0,5-19 0,-13-51 0,-5-15 0,-6-2 0,0-6 302,5 2 1,-2 0-303,-17-40 0,22 36 0,2 1 0,-7-25 0,7-8 0,0 14 552,0 26-552,0 3 0,0 23 0,0 2 0,4 8 0,1 2 422,3 2-422,1 4 0,-1 0 0,4 3 0,2-3 0,-1 4 0,10 0 0,-12 0 0,31 0 0,-23 0 0,36 0 0,-26 5 0,9 0 0,-18 1 0,-3 1 0,-4-6 0,0 7 0,-1-3 0,-7 3 0,6 4 0,-9 2 0,16 9 0,-9 16 0,26 21 0,-7 17-822,16 12 822,-30-39 0,0 1 0,20 41 0,-24-35 0,1 0 0,20 22 0,-20-28 0,-2-4 0,6-2 0,-3 4 0,-11-36 0,3-5 0,-4-4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8T07:48:34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313 1348 24575,'14'24'0,"2"1"0,-4-21 0,-16-20 0,-6-33 0,-19-12 0,-5-12-1032,-2-16 1032,8 38 0,1-2 0,15-5 0,1-1 0,-12-6 0,1 0 0,10 5 0,2 0 0,-1-6 0,-1 2 0,-2 10 0,3 3 0,9-38 0,-13 16 0,14 25 0,-11 3 0,11 19 0,-4-5 1032,1 12-1032,-1-1 0,4 7 0,-2 4 0,11 1 0,0 3 0,2 1 0,2 0 0,-3 3 0,3-6 0,-3 6 0,27-3 0,-18 4 0,38 7 0,-32 9 0,25 15 0,-26 28 0,-1-15 0,-6 39 0,-7-32 0,0 35 0,14-10 0,-20 0 0,13-22 0,-16-17 0,0-24 0,0 3 0,0-3 0,-4 1 0,0-2 0,-16-7 0,5-2 0,-9-3 0,7 0 0,4 0 0,0-3 0,8-2 0,1-15 0,4 5 0,5-16 0,4 12 0,5-5 0,35-1 0,-24 9 0,24-4 0,-35 11 0,9-5 0,-12 8 0,8-4 0,-7 10 0,-2 0 0,6 0 0,4 5 0,-1 3 0,1 3 0,8 18 0,-15-13 0,22 33 0,-8-14 0,-4 11 0,3-14 0,-13-12 0,-4-4 0,0-7 0,-5 4 0,-4-1 0,0 1 0,0 4 0,0 20 0,0-9 0,0 11 0,0-9 0,0-11 0,-4 1 0,-12-2 0,1-4 0,-9 2 0,0-3 0,9-8 0,-15 0 0,8-5 0,-11 0 0,-12 13 0,9-9 0,2 9 0,11-13 0,9 0 0,1-4 0,4 3 0,5-3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8T07:48:35.8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10 24575,'-4'-9'0,"3"8"0,-2 6 0,3 15 0,0 18 0,0-2 0,15 34 0,-3-6 0,22 25-970,-23 0 970,-2-33 0,-2 2 0,-6-5 0,-2 1 0,1 17 0,0 1 0,0-18 0,0-1 0,0 5 0,0-2 0,0 21 0,0-27 0,4-19 0,-3-66 0,3-23 0,-4 2 0,0-5-493,0 1 0,0 0 493,0-6 0,0 2 0,0 11 0,0 1 920,0-36-920,0 27 0,0 16 0,0 12 0,3 7 0,2 6 1036,14 1-1036,-4 13 0,9-7 0,-11 12 0,0-3 0,-1 0 0,1 3 0,0-3 0,0 4 0,-5-4 0,11 3 0,-4-10 0,16 4 0,-12-6 0,5 8 0,-11 1 0,-1 4 0,-3 0 0,16 20 0,-9-7 0,11 23 0,-8-10 0,-7 7 0,14 24 0,-4-6 0,4 23 0,-4-14 0,-13-18 0,2 1 0,-10-24 0,8 5 0,-4-11 0,-1 3 0,5 4 0,-8-5 0,8 8 0,-8-3 0,6-1 0,-6 5 0,10-7 0,-5-4 0,17-4 0,-16-5 0,8-4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8T07:48:37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669 40 24575,'-19'-10'0,"7"5"0,-18 0 0,19 1 0,-12 3 0,3-2 0,1 3 0,-12-5 0,16 3 0,-15-2 0,14 4 0,-4 0 0,4 0 0,6 0 0,-6 0 0,3 0 0,-19 0 0,11 3 0,-7-2 0,12 3 0,6-4 0,-6 8 0,7-3 0,-4 11 0,1-2 0,2-1 0,-2-1 0,3-3 0,-16 16 0,12-13 0,-12 13 0,17-16 0,-1 3 0,0-3 0,1 7 0,3-6 0,-6 6 0,9-3 0,-10 0 0,11 0 0,-6-1 0,6-3 0,-3 4 0,4-5 0,0 11 0,0-4 0,0 9 0,-4-7 0,3 0 0,-3 7 0,-9 15 0,9-11 0,-9 28 0,13-27 0,0 16 0,0-12 0,0-8 0,4 6 0,1-12 0,1 1 0,2-4 0,0-3 0,2 1 0,2-2 0,2 7 0,-4-8 0,8 12 0,8 3 0,-2-2 0,7 7 0,-10-14 0,-4-9 0,7 1 0,1-3 0,1 4 0,17-5 0,-14-1 0,16-4 0,-12 0 0,-11 0 0,-3 0 0,-7 0 0,-2 0 0,6-4 0,-3 3 0,0-3 0,3 4 0,-2 0 0,-1 0 0,-1 0 0,7 0 0,-8 0 0,12 0 0,-3 0 0,-1 0 0,12 0 0,-16 0 0,4 0 0,-7 0 0,-2 0 0,6 0 0,4-4 0,-9 2 0,4-3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8T07:49:46.1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85 2108 24575,'-7'-87'0,"1"0"0,-1 0 0,1 1 0,-1-1 0,0 0 0,1 0 0,-3-18 0,0-1 0,1 3 0,1 11 0,3 16 0,2 7 0,4 10 0,5-7 0,1 3 0,4-36-605,8 33 1,2 4 604,1-2 394,3 13-394,7-5 201,-13 11-201,7-16 0,-10 23 0,4 1 614,-8 17-614,12-6 0,3-14 0,-14 24 0,14-24 0,-20 26 0,1 1 0,-1 4 0,12 6 0,-5 10 0,8 3 0,-9 3 0,18 27 0,-19-21 0,22 29 0,-22-29 0,9 12 0,8 0 0,-12-4 0,27 27 0,-11 1 0,19 18 0,-20-22 0,15 13 0,-34-44 0,34 45 0,-34-46 0,20 28 0,-4 0 0,-11-19 0,12 39 0,-18-49 0,-4 19 0,3-13 0,-6 1 0,4 1 0,-4-2 0,18 6 0,-12 9 0,13-8 0,-9 37 0,-3-47 0,1 28 0,-6-36 0,1 10 0,-8-12 0,13 19 0,-11-15 0,11 16 0,-12-12 0,6 1 0,-2 3 0,3-8 0,0 9 0,0-7 0,-5-4 0,0 10 0,0-8 0,-3 9 0,7 0 0,0 14 0,2-13 0,2 7 0,-7-28 0,-2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8T07:49:47.4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2 133 24575,'-1'-9'0,"2"4"0,7-2 0,5 6 0,-4-3 0,7-4 0,-3 3 0,1-4 0,2 5 0,-3 0 0,4 3 0,-4-6 0,10 6 0,12-17 0,-7 15 0,28-17 0,-14 18 0,31-5 0,-22 7 0,19 0 0,-34 0 0,2 0 0,-7 0 0,-16 0 0,4 0 0,-11 0 0,5 0 0,0 0 0,11 0 0,-9 0 0,4 0 0,0 0 0,-8 0 0,12 0 0,-9 0 0,-1 0 0,3 0 0,-3 0 0,0 0 0,4 0 0,-4 0 0,0 0 0,-1 0 0,-3 0 0,3 0 0,-2 0 0,6 0 0,4 0 0,-1-4 0,4 3 0,-5-6 0,-5 6 0,22-3 0,-10 4 0,13 0 0,-7 0 0,-16 0 0,4 0 0,-14 0 0,-1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8T07:49:49.0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95 182 24575,'-12'8'0,"6"8"0,-8 22 0,-4 23 0,0 15 0,0 1 0,10 8 0,8-21 0,0-3 0,0 9 0,0-19 0,0 22 0,0 1 0,0-30 0,0 12 0,0-18 0,5-2 0,3 21 0,-2-8 0,1-8 0,1 27 0,-6-43 0,6 56 0,-2-36 0,-4 15 0,20 10 0,-18-41 0,12 38 0,-9-30 0,-5 5 0,11 14 0,-4-15 0,-1 0 0,12 15 0,-13-34 0,21 34 0,-21-34 0,14 14 0,-15-23 0,7 10 0,-4-11 0,4 11 0,-3-14 0,6 7 0,-7-7 0,4 0 0,-5-5 0,1 0 0,3-4 0,1 4 0,11-4 0,-5 0 0,12 0 0,15 0 0,-16 0 0,21 0 0,-32 0 0,12 0 0,-16 0 0,4 0 0,0 0 0,-8-4 0,19-6 0,-8-6 0,28-28 0,-18 12 0,22-24 0,-30 22 0,22-29 0,-22 31 0,15-37 0,-15 28 0,0-20 0,-9 12 0,5-8 0,-2-31 0,-1 5-332,-4 25 0,-3-1 332,-8-30 0,6 13 0,7-10 0,-11 10 0,0 26 0,-1-2 0,-2 0 0,-4 0 0,-5-7 0,-1 1 0,4 5 0,0 1 0,-9-7 0,0 4 0,-4-12 0,0-28 0,3 56 0,13-12 0,-18 20 0,18 16 0,-8-4 664,6 6-664,3 0 0,-6-4 0,6-7 0,-3 8 0,-1-14 0,0 15 0,-5-5 0,6 4 0,-4 6 0,7-2 0,-3 7 0,4 1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8T07:49:52.4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597 2286 24575,'-6'-58'0,"1"-6"0,5 15 0,0-3-1326,0 1 1,0-3 1325,2-22 0,-4-3 0,-10 10 0,-3-1 0,4-17 0,-4 3 0,-12 22 0,-2 4 0,12 0 0,2 1 150,-8 5 0,3 3-150,1-31 0,4 31 0,3 0 0,3-28 0,1 28 0,-1-3 0,3 0 0,1-1 0,0 1 0,-1 0 0,-2-37 561,8 28-561,0 23 0,0-6 0,0 22 1342,0-34-1342,0 27 448,0-9-448,0 7 0,0 12 0,0-1 0,0 4 0,0 6 0,0-2 0,0 3 0,0-3 0,4 2 0,0-2 0,5 7 0,-1 1 0,1 0 0,3-1 0,1-3 0,0-1 0,10-1 0,-1 5 0,4 1 0,-2 0 0,-7 3 0,-4-3 0,-1 4 0,-3 0 0,-1 0 0,5 0 0,-4 0 0,3 0 0,1 0 0,0 4 0,4 4 0,-4 2 0,-1 2 0,1 0 0,-4-2 0,3 2 0,-3-7 0,-1 2 0,1-2 0,-1 3 0,-3 5 0,8 7 0,-6-5 0,3 15 0,-2-19 0,-7 12 0,6-10 0,2 4 0,-4-4 0,3 3 0,-8-2 0,0 10 0,0-6 0,0 6 0,0-7 0,0 0 0,0 0 0,0-3 0,0 2 0,0-3 0,-4 0 0,-1 0 0,-3-1 0,-1 1 0,1 0 0,-5 0 0,0-5 0,-4 4 0,-8-1 0,0 7 0,-1-10 0,2 5 0,10-8 0,2 3 0,3-3 0,1-1 0,-1-4 0,0 3 0,-3-2 0,2 7 0,-6-7 0,3 3 0,-4 3 0,3-5 0,-2 9 0,6-10 0,-2 3 0,3-4 0,8 0 0,2-4 0,18-2 0,-4-2 0,5 2 0,-3-2 0,-8 7 0,7-3 0,-7 4 0,8-7 0,-8 5 0,7-10 0,-3 11 0,1-3 0,2 4 0,-3 0 0,0 0 0,3 0 0,4-4 0,-1 2 0,12-2 0,-12 4 0,12 0 0,-13 0 0,13 0 0,-16 0 0,4 0 0,1 0 0,-9 0 0,8 0 0,-7 0 0,1 0 0,11 0 0,-5 0 0,12 9 0,-12-3 0,1 5 0,-4-7 0,-7-1 0,8 2 0,-4 0 0,4 6 0,-4-5 0,-1 6 0,1-3 0,0-5 0,17 20 0,-14-15 0,9 16 0,-17-13 0,17 14 0,-12-5 0,12 4 0,-14 11 0,-1-22 0,1 18 0,-6-20 0,2 1 0,1 24 0,5-15 0,-4 21 0,2-24 0,-10 12 0,6-12 0,-6 4 0,3 1 0,-4 2 0,4-4 0,-3 8 0,3-8 0,-4 3 0,0-1 0,0-11 0,0 10 0,0-11 0,-4 7 0,-2 0 0,-14-2 0,4 11 0,-8-8 0,7 1 0,-2 3 0,1-9 0,-4 15 0,9-19 0,-6 12 0,10-14 0,-8 8 0,8-8 0,-7 7 0,6-7 0,-6 4 0,2-5 0,1-3 0,-3 2 0,6-2 0,-2 4 0,3-1 0,-3 1 0,2-1 0,-13 6 0,12-4 0,-9 5 0,8-3 0,2-6 0,-6 5 0,-17-3 0,15-3 0,-37 9 0,13 11 0,-33-5 0,7 13 0,-6-17 0,14 6 0,11-12 0,11 7 0,-6-16 0,15 8 0,-16 2 0,13 1 0,10-1 0,-21 0 0,-7-1 0,5 6 0,-11-6 0,31 2 0,3-11 0,2 4 0,15-5 0,2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8T07:49:54.2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153 1 24575,'-14'13'0,"2"3"0,3-2 0,1 3 0,3 7 0,-7-6 0,1 13 0,-3-16 0,3 15 0,7-15 0,-5 16 0,6-12 0,-7 11 0,10-4 0,-6 19 0,4 16 0,-5 3 0,0 9 0,6-25 0,-6 10 0,7-23 0,0 10 0,0-12 0,0-8 0,0 6 0,0 7 0,0-2 0,0 34 0,0-6 0,0 12 0,0 10 0,9-35 0,-1 7 0,9-13 0,-6-9 0,-3 2 0,7-7 0,-8-6 0,11 20 0,-12 4 0,11-1 0,-5-3 0,6 0 0,-2-20 0,-5 3 0,-2-21 0,-1-6 0,24 3 0,-7 1 0,20-4 0,0 4 0,-16-5 0,39 16 0,-43-12 0,20 11 0,-33-15 0,8 0 0,-6 0 0,7 0 0,14-13 0,3-4 0,5-15 0,10-16 0,-24-2 0,6-28 0,-20 2-643,-10 27 0,-2-4 643,-2-11 0,-2-2 0,1 5 0,0-1 0,0-8 0,0-3 0,0-6 0,0 2 0,0 25 0,0 2 0,0-16 0,0 7 0,0 17 0,0-1 0,0 24 0,0-12 0,0 16 1286,0-15-1286,0 15 0,0-6 0,0 5 0,0 3 0,0-12 0,0 7 0,0-13 0,0 12 0,0-12 0,-5 5 0,-1-7 0,-4 11 0,5 7 0,1 11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04:57:00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6150 1 24575,'-60'39'0,"0"1"0,-4 5 0,-3 1 0,-4 0 0,-4 2-2043,19-9 0,-1 1 0,-2-1 2043,-6-1 0,-2-1 0,-1 0 0,2 4 0,-1-1 0,-2 0 0,-5-1 0,-2-2 0,3 0 0,12-3 0,3-1 0,-1-2-155,-5-3 1,-1-4 0,3 2 154,-13 15 0,2-3 0,-15-9 0,-1-2 0,3 5 0,-1 0 0,-3 0 0,-1-3-378,-5-6 1,1-1 377,30-2 0,0 2 0,1-2 0,-29 2 0,1 1 0,23 3 0,0 5 0,1-4 0,-18-3 0,2 1-720,-7 11 1,1 0 719,12-10 0,1-2 0,0 1 0,3 1 812,8 3 0,4 0-812,10-5 0,4-2 1601,-22 6-1601,2 8 2467,38-27-2467,-48 22 0,31-3 0,-5-9 0,-3 2 1379,-29 31-1379,25-28 0,-3 1-423,0 6 0,-1 2 423,-8-2 0,0 0 0,11-2 0,1 2 0,-15 8 0,3-1-436,24-14 0,2-1 436,-14 7 0,3-2 0,-11 4 0,1-3 692,45-18-692,-20 12 1744,23-17-1744,-18 22 997,10-14-997,-23 15 0,-1 4 0,-3-1 0,-2-2 0,-1 3 0,-13 18 0,17-20 0,1-1 0,-10 10 0,28-10 0,-9-11 0,24-7 0,-5-6 0,14-3 0,1-3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8T07:49:55.6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908 27 24575,'0'-13'0,"0"4"0,-15 5 0,-28 17 0,-13 19 0,-1-2 0,-1 1 0,-5 12 0,12-18 0,4-2 0,18-5 0,-27 5 0,37-9 0,-12 4 0,22-9 0,-4-1 0,4 1 0,-5 10 0,-11 9 0,11-1 0,-17 9 0,15-10 0,0 0 0,2-2 0,5-7 0,-3-4 0,2 3 0,-2-7 0,3 8 0,4-8 0,-6 7 0,5-6 0,-16 25 0,1 3 0,1-1 0,-2 18 0,12-30 0,2 20 0,-4 0 0,7-16 0,-3 14 0,-3-5 0,9-9 0,-4 14 0,6-24 0,4 12 0,2-5 0,7 19 0,-2-10 0,7 10 0,-1-12 0,0 0 0,28 28 0,-27-28 0,37 32 0,-42-45 0,16 10 0,-16-13 0,0-3 0,3-2 0,-3-7 0,1-2 0,2-3 0,-3 4 0,0-3 0,10 3 0,-12-4 0,9 0 0,-8 0 0,-3 0 0,4 0 0,-5 0 0,4 0 0,2-8 0,9 1 0,-4-5 0,12 6 0,-12-2 0,24 7 0,-21-10 0,21 4 0,-28-2 0,5 4 0,-1 0 0,3-1 0,3 0 0,-1-3 0,-11 5 0,0-1 0,-5-3 0,1 3 0,-1-3 0,1-1 0,3-3 0,-3 2 0,4-2 0,-5 3 0,4-3 0,-2 2 0,2-2 0,-7 7 0,-1 1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8T07:53:12.4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2126 24575,'-4'-92'0,"1"1"0,-1-1 0,1 1 0,0-1 0,-1 0 0,1 1 0,-1-1 0,1 1 0,-1-1 0,5 3 0,2 17 0,-2-18 0,-2 14 0,-4-19 0,-2-14 0,0-9 0,0-1 0,2 4 0,2 9 0,4 16 0,5 22 0,6 27 0,32 20 0,20 52 0,0 36-1362,-20-17 1,-1 3 1361,-7 1 0,-2 1 0,3 12 0,-1-3 0,-8-20 0,-1-1 259,-2 13 0,-3-1-259,9 9 528,-5 9-528,2-13 0,-13-11 0,13 8 1390,-16-28-1390,7 14 287,10 0-287,-14-13 0,16 30 0,-5-25 0,-15 12 0,14-9 0,-17 7 0,-1-16 0,13 27 0,-17-38 0,18 37 0,-16-41 0,3 17 0,0-11 0,-6-9 0,2 19 0,4-15 0,-6 5 0,10 3 0,-11-8 0,11 28 0,-10 11 0,12 22 0,2 1 0,-1-24 0,-1-16 0,-10-20 0,0-4 0,-7-4 0,-2-13 0,-5-6 0,2-39 0,4 32 0,4-23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8T07:53:13.1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24575,'5'9'0,"30"-4"0,29 0 0,25-5 0,-13 0 0,10 0 0,-22 0 0,21 0 0,-21 0 0,-10 0 0,2 0 0,-34 0 0,14 0 0,-19 0 0,7 0 0,2 0 0,19 0 0,3 0 0,25 0 0,4 0 0,12 0 0,-26 0 0,-5 0 0,-36 0 0,1 0 0,-14 0 0,0 0 0,-5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8T07:53:15.9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250 1662 24575,'-13'-35'0,"-9"-11"0,12-2 0,0-5-1229,-4 2 0,1-3 1229,1-16 0,3-2 0,5 10 0,-3 1 0,-11-18 0,-1 2 0,11 23 0,1 1 0,-8-12 0,0 3 684,1-18-684,12-5 0,-5 24 428,-7 0-428,11 13 0,-10-10 0,13 10 1263,0 6-1263,0-1 83,0 24-83,0-12 0,0 12 0,4-12 0,1 12 0,6-12 0,-2 12 0,0 3 0,0 8 0,10 8 0,-8 0 0,31 0 0,-17 0 0,20 0 0,0 7 0,-9-1 0,9 7 0,-23-7 0,8 3 0,-8-7 0,10 7 0,-6 0 0,-2-2 0,-7 4 0,-4-6 0,0 14 0,-8 28 0,0 29 0,-5-25 0,0 3-417,0-3 1,0 2 416,0 12 0,0-4 0,-4 3 0,3 29 0,-3-71 0,0 21 0,-1-28 0,-5 5 0,1-16 833,-16 20-833,12-15 0,-22 22 0,13-15 0,-11 6 0,7-7 0,-22 20 0,6-19 0,-5 13 0,11-14 0,19-5 0,-20 5 0,19-6 0,-14-1 0,20-4 0,10-8 0,22-11 0,17-5 0,12-7 0,-4 1 0,-13 9 0,-6 3 0,-6 8 0,3-8 0,-8 8 0,9-5 0,-11 4 0,-1 6 0,-3-3 0,10 4 0,-8 0 0,19 0 0,-8 0 0,3 0 0,6 0 0,-5 0 0,19 13 0,-16-6 0,27 8 0,-15 2 0,-4-14 0,-1 15 0,-27-14 0,0 5 0,2 3 0,-5 1 0,6 1 0,-3-2 0,3 0 0,-3-2 0,4 6 0,-4 4 0,-4-5 0,0 4 0,-5-7 0,0-2 0,0 2 0,0-4 0,0 12 0,0-9 0,0 8 0,0 0 0,0-8 0,-4 12 0,-1-10 0,-7 1 0,2-2 0,-6-4 0,3 5 0,-11 2 0,8-1 0,-3-4 0,0 4 0,4-8 0,-6 5 0,5-4 0,7-6 0,-4 3 0,5 0 0,-5-3 0,0 10 0,-1-9 0,-2 5 0,7-7 0,-4 4 0,4-3 0,-10 8 0,8-8 0,-8 4 0,6-5 0,0 3 0,-4 6 0,3-3 0,2 1 0,3-7 0,0 0 0,-3 0 0,2 4 0,-2-3 0,0 6 0,6-6 0,-2 3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8T07:53:21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959 5480 24575,'-13'0'0,"0"0"0,1 7 0,2-5 0,-2 10 0,3-11 0,-3 6 0,-1-6 0,-1 6 0,-2-2 0,3 7 0,-5-2 0,1 2 0,0 0 0,3-2 0,2 2 0,-13 13 0,12-12 0,-12 12 0,13-17 0,2 4 0,-2-2 0,3 6 0,-5 4 0,4-5 0,-6 15 0,7-15 0,-6 16 0,4-16 0,-3 4 0,5-7 0,-3 1 0,1 11 0,2-9 0,1 4 0,0 13 0,2-18 0,-8 22 0,12-23 0,-9 4 0,6 0 0,-4 0 0,4-3 0,-3 9 0,-1-9 0,-5 30 0,0-15 0,6 9 0,-7-7 0,13-13 0,-12 6 0,10-7 0,-1 20 0,-3-15 0,-2 21 0,-2-17 0,-3 6 0,5-6 0,4 5 0,-6-12 0,4 24 0,-2-14 0,-4 41 0,7-31 0,-12 18 0,4 1 0,3-26 0,4 36 0,1-27 0,-1 20 0,-1-20 0,-11 15 0,17-34 0,-11 21 0,7-4 0,5-11 0,-4 28 0,-2-2 0,-1 10 0,-1 22 0,4-10-476,-10 13 476,4 0 0,-6 0 0,2-1 0,14 1 0,-2-38 0,0 0 0,4 28 0,0-6 0,0-15 0,0-33 0,0 17 0,4-27 0,1 9 476,0-3-476,3 4 0,-3-6 0,1 10 0,2-7 0,-6 4 0,10-2 0,-5 0 0,5-5 0,-2 4 0,-6-9 0,0-2 0,16 13 0,-11-9 0,16 14 0,-11-6 0,-1 14 0,3-9 0,-4 14 0,13-11 0,-11-5 0,11-1 0,-11-3 0,0-8 0,-3 9 0,2 0 0,-4-6 0,2 13 0,2-12 0,16 29 0,-6-6 0,8 1 0,-7-1 0,-8-20 0,0 3 0,15 12 0,-23-17 0,17 17 0,-20-18 0,9 5 0,-4-1 0,7-4 0,-3 5 0,-5-11 0,7 4 0,-1 15 0,3-10 0,2 11 0,-4-10 0,-7-11 0,7 11 0,-6-13 0,2 2 0,0-3 0,25 19 0,-17-15 0,27 17 0,-20-5 0,0-11 0,3 11 0,-13-13 0,7 3 0,-9-1 0,8 4 0,-3-2 0,31 17 0,-12-8 0,35 25 0,-37-25 0,38 25 0,-43-30 0,24 14 0,-17-4 0,14 9 0,-3-4 0,-1 0 0,9-12 0,-7 4 0,-3-14 0,2 1 0,30 26 0,9-12-565,-4 14 565,-8-16 0,-13-4 0,-7-8 0,-24 2 0,24 7 0,-25-6 0,49 16 0,-11-17-477,-14-7 1,5 0 476,-8 0 0,1-2 0,10-1 0,-1-1 0,-10 0 0,-2 0 459,41 4-459,-6-9 0,-18 0 0,-5 0 0,-14 0 0,-6 0 0,8 0 0,-20 0 975,50 0-975,-24 0 0,32 0 0,0 0-455,0 0 455,0 0 0,-25 0 0,-14 0 0,-26 0 0,-11 0 0,0 0 0,-5 0 0,4 0 539,-2 0-539,6 0 0,4 0 0,13 0 0,14 0 0,-10 0 0,19 0 0,-35 0 0,23 0 0,-25 0 0,11 0 0,-11 0 0,25 0 0,-3 0 0,20 0 0,-13 0 0,34-26 0,-40 14 0,5-5 0,1-1 0,4 4 0,8-5 0,-15 10 0,-23-5 0,21 6 0,-6-4 0,4 4 0,15-13 0,-3 4 0,0-2 0,11-13-310,4 7 1,-1-1 309,-11-12-107,6 7 107,12-19 0,-42 30 0,41-28 0,-50 34 0,38-24 615,-27 11-615,30-16 0,-4-15 0,11 3 0,-12-3 0,10 6 0,-21 5 111,3 8-111,-23 9 0,1 9 0,-17 7 0,13-11 0,-12 9 0,3-8 0,12-14 0,4-17 0,1 9 0,6-23 0,6 11 0,1-11 0,-2 10 0,-9 11 0,-19 22 0,-1 0 0,0 2 0,-11 0 0,20-8 0,-5-14 0,5-8 0,15-32 0,-32 31 0,25-27 0,-25 46 0,1-22 0,1 22 0,2-9 0,1 12 0,-1 8 0,-6-6 0,-1 12 0,13-39 0,-4 25 0,11-39 0,-18 24 0,25-18 0,-25 4 0,22 9 0,-13-5 0,17-2 0,-9 15 0,3-1 0,-2-1 0,-7-1 0,18-38 0,-20 25 0,-7 20 0,-1-3 0,-7 29 0,4-8 0,1 13 0,-1-6 0,0 7 0,-4-15 0,0 9 0,0-28 0,0 1 0,5-6 0,1 3 0,0 0 0,-1 16 0,-5-27 0,0 14 0,0 5 0,0-6 0,0 32 0,0-8 0,0 10 0,0-3 0,0-2 0,0-10 0,0 9 0,-5-15 0,-4 15 0,-2-5 0,-1 3 0,7 4 0,-3 0 0,4 0 0,-9 4 0,4 1 0,-8-5 0,25-19 0,27 1 0,3-4 0,9 18 0,-24 4 0,-10 11 0,1-9 0,2 6 0,-7 0 0,3 1 0,8-1 0,-5 4 0,8-4 0,14 5 0,17 0 0,22 0 0,0 0 0,10 0 0,-10 0-321,-25 0 0,0 0 321,41 0 0,-36 1 0,2-2 0,0-7 0,1-2 0,-6 4 0,1-1 0,10-7 0,-1-1 0,-10 6 0,-2-1 0,1-2 0,1-2 0,4-1 0,-1 0 0,36-13 0,-3-5 0,-16 15 0,1-6 0,-30 12 0,12 3 0,-5-19 0,-20 19 0,9-18 0,5-6 0,3 3 0,3-2-858,6-9 0,4-3 858,13-8 0,1-1-805,-6 5 1,-1-1 804,5-10 0,-3 0 0,-15 11 0,-2 1-341,6-10 1,-7 2 340,0-8-273,-7 0 273,2-12 0,-31 32 0,2-3 0,-1-3 0,-2-15 0,11-25 0,-12 38 0,1 1 0,5-30 0,-11 25 0,-1-1 0,0-23 0,-6-10 0,2 27 0,0-2 0,-4-34 0,0 38 0,0 0 0,0 4 0,0 2 0,0-26 0,0 30 0,0-1 0,0 0 0,0 0 0,0 0 0,0-2 311,0-12 1,0 0-312,0 4 0,0 2 0,0-1 0,0 2 897,0 7 0,0 1-897,0-39 0,0 12 774,0 23-774,-7-2 329,5 15-329,-18-20 1003,12 13-1003,-14-10 398,9 10-398,-20-26 0,17 30 0,-25-37 0,8 9 0,-10-1 0,-1-13-540,-3 19 540,4-2 0,-11-10 0,15 25 0,-8-1 0,12 15 0,2 7 0,-13-29 0,25 37 0,-28-48 540,25 43-540,-22-26 0,21 22 0,-18-10 0,19 10 0,-3 2 0,-4-5 0,13 10 0,-13-5 0,-1-4 0,-4-17 0,1 8 0,-1-3 0,-19-28 0,23 27 0,1 3 0,-13-1 0,-15-9 0,9 9 0,-9 9 0,-5-1 0,20 5 0,-16 9 0,-7-32-564,-14 7 564,9-4 0,22 21 0,2 3 0,-4 1 0,-26-22 0,4 8 0,1-11 0,-2 11 0,-3-8 0,14 32 0,-9-18 0,-13 25 0,19-18-61,13 20 1,2 0 60,-1-10 0,-25-3 0,17 15 0,-3-12 0,-22 10 0,22-6 0,8 12 0,1-1 0,-3-12 0,-9 16 0,1 0 0,21-14 0,-15 9 0,0 2 0,18-3 0,-41-1 560,58 8-560,-30 0 125,17 0-125,1-4 0,1 3 0,-9-3 0,0-10 0,-5 11 0,-5-17 0,40 18 0,-54-5 0,47 7 0,-25-4 0,11-3 0,11 1 0,-13-8 0,7 12 0,12-10 0,-2 11 0,-2-7 0,1 1 0,0 1 0,-1 1 0,10 2 0,-1-2 0,-2 0 0,7-3 0,-8 7 0,8-2 0,-8 3 0,4 0 0,0 0 0,-4 0 0,4 0 0,-4 0 0,3 0 0,-2 0 0,7 0 0,-8 3 0,-3 3 0,5-1 0,-4 0 0,-1 0 0,5 0 0,-9 0 0,11-1 0,-3-4 0,2 0 0,1 0 0,-10 5 0,7 0 0,-8 1 0,0-3 0,9 1 0,-15-3 0,19 3 0,-5-4 0,13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8T07:53:23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3055 1 24575,'-19'0'0,"4"0"0,-16 0 0,12 0 0,-12 5 0,-33 4 0,10 12 0,0-12 0,-3 2-304,9 15 0,1 1 304,-46 4 0,32 7 0,4 2 0,-11-4 0,15 0 0,0 3 0,-5 3 0,17-6 0,2-1 0,-4 3 0,-2 11 0,14-27 0,-3 16 0,7-16 0,0 14 608,-2-4-608,15-5 0,-7 22 0,9-27 0,10 11 0,-13-17 0,9-3 0,-6 4 0,2 7 0,1-9 0,0 8 0,0-14 0,1 4 0,-2 6 0,-5 3 0,3 10 0,-3-10 0,-11 14 0,13-20 0,-13 21 0,10-15 0,0-1 0,-17 12 0,16-17 0,-14 21 0,17-18 0,-1 5 0,-7 12 0,-6-1 0,-4 24 0,-23-1 0,33-19 0,-23 20 0,21-28 0,2 9 0,-13 9 0,18-20 0,-34 44 0,28-33 0,-33 27 0,22-15 0,3-10 0,-2 1 0,13 0 0,-13 0 0,-3 3 0,-6 27-766,1-14 1,-4 3 765,10-9 0,3-1 0,6-5 0,0 2-255,-14 10 0,4-1 255,7 18 0,-4 10 0,24-22 0,1 9 0,1-13 0,6 1 0,-6 0 1490,-7 0-1490,6-13 551,-7 9-551,10-8 0,-1 11 0,-3 1 0,1-13 0,1 22 0,-9-6 0,12 0 0,-12-7 0,16-16 0,0-14 0,0 1 0,0-16 0,0 7 0,-4-8 0,0 9 0,-5-12 0,-3 0 0,-2 5 0,-10 2 0,9-1 0,-21 17 0,23-23 0,-15 16 0,7-18 0,2 3 0,-1 0 0,8 0 0,-1-4 0,4 2 0,-4-2 0,5 0 0,-1 2 0,0-2 0,1 3 0,-5-3 0,8-1 0,-3-4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8T07:53:31.90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1447 353,'-72'39,"-9"11,44-25,-30 25,30-25,-42 36,39-33,-10 12,-2 3,-8 10,13-11,-1 2,11-9,3 1,-5 6,3-2,-12 10,2 10,16-28,1 14,1-5,5-2,9-15,0-7,-2 0,10-4,-5 3,0 4,-5 6,-6 6,6-10,-2 1,3-3,1-5,-10 28,12-29,-6 21,4-14,0-3,-8 13,5-16,-19 32,19-31,-28 36,32-39,-8 16,21-20,59-38,-1 8,-6-10,4-3,-6 10,1 0,20-15,3-3,1 4,3-2,-9 1,5-4,-1 1,-3 6,-1 1,1-1,3-6,1-2,2 3,4 4,3 2,-3-1,-4-2,-1-1,0 2,7 4,1 2,-3-1,-13-2,-2-1,1 2,0 9,2 2,-5-2,10-17,-4 2,-3 17,-1-1,3-16,-3-1,-17 15,-1 0,12-8,-1-2,-11 3,-1 0,8-3,-2 0,19-18,9-7,-46 40,-3-5,-7 11,-11 5,3-4,5 4,-3-4,6 3,-10 1,-38 44,-14 18,-10 5,12-14,0 0,-15 18,14-19,-1 0,-25 28,21-24,1-2,-11 10,-3 9,-1 2,-11 3,11-4,-2 4,6-11,0-1,-1 6,-1 2,11-14,-2 2,1-3,-10 11,1-3,-6 8,0-4,14-20,1-3,0 4,2-2,-18 11,15-8,3-2,2-16,-7 18,7-18,-14 28,18-18,-4 4,11-11,16-20,-1 4,2-5,-1 4,0-6,-1 5,-2-2,7 0,-4 3,5 4,-1-1,-5 12,3-8,-4 12,-10 0,11-3,-11 1,15-5,-3-5,-3 12,-2-12,3 5,-2-7,8-4,60-45,-9 2,29-20,-34 22,-29 19,0 0,5-3,-4 2,7-6,-3 6,4-2,7 2,8-15,-5 11,35-23,-5 6,2 6,8-1,0-3,2-2,-9 7,4-1,-1-2,0-6,1-2,1 2,9 0,2 1,2-1,8-5,2-1,0 1,5 0,1 2,0 3,-2 6,1 3,-3-2,-5-5,-3-1,-3 5,12 7,-5 4,-12-4,-6-1,-16 4,-2 0,39-5,-1-11,-11 9,-4 6,-25-2,-3 12,-19-1,5 8,-6-12,1 10,-6-10,-8 12,1-7,4 3,8-4,-7 0,1-1,1 5,-5-2,9 2,-11 0,7-6,-10 9,10-6,0 3,-1 0,37-9,-35 9,46-17,-52 15,20-7,-26 6,-52 45,-6-7,-27 23,1-3,0-8,11 8,-21-5,6 4,8 3,21-28,0 1,7 11,1-2,-48 7,48-10,-1 0,-44 6,6 15,29-23,-1 0,6-2,1 3,-2 6,-1 2,-4-3,3-1,-10 16,14-17,2-3,7-5,-19 22,29-25,-16 20,23-25,-10 8,17-17,0 0,1 5,2-4,-13 9,12-8,-8 5,10-7,-3 4,2-2,-2 2,-1-4,4 1,-8 3,8-2,-8 2,8-4,-4 1,49-13,-26 5,46-9,3-1,33-12,-22 10,5-1,11-7,2-3,-22 7,2 0,1 0,3 0,1-1,0-2,4-7,0-3,0 4,1 9,0 4,-3-4,-10-5,-2-3,2 4,6 8,1 4,-6 0,-1-4,-4 1,6 3,-7 4,1 3,-16 0,-19 0,4 0,21 0,13 0,-15-4,3-1,0 0,1-1,-1 2,0-3,0-5,-3 0,15 8,-13-16,-39 19,-9-2,-42 9,12 1,-64 18,32 8,0-14,-6 3,2 16,-2 3,-15-7,-2 1,22 0,0 3,0-1,1-3,-1 0,2-1,-19 12,2-1,0-2,5-2,20-11,3-2,-5-3,5 0,-3 11,-23 6,43-18,-32 17,9-3,-14 6,7 7,16-18,14-7,13-13,4-2,0 2,-19 6,7-1,-13 3,14-6,0 0,9-4,3 1,50-21,29-11,-16 0,4-2,3 3,1-1,-7-2,0 0,5-1,0 1,-5-1,0-1,13 0,0-1,-11-1,0 0,9 6,0 0,-10-6,-2 0,41-10,-6-6,-38 21,10 0,-10 9,6-16,-8 17,5-15,-22 25,8-4,-24 6,-1 7,-21 30,-25 22,3-14,-7 2,-10 3,-5 1,-5 7,-2 0,-3-10,0 1,-3 15,2-3,18-24,2-2,-4 13,1-1,-21 4,27-14,-2-2,-35 11,13 2,3-1,19-9,-25 23,8-12,-11 5,4-11,21-9,14-15,37-10,37-22,9 2,37-31,-12 14,-12-5,-6 6,-26 15,-6-3,30-6,-12 6,42-10,-10 8,-26 3,2 1,40 1,-24-3,3 2,-16 11,1 2,17-5,-4 0,-1 2,0 2,-53-3,9 4,-11 0,-52 27,-1 3,-12 4,-6 2,16-8,-1 0,-23 13,-1 0,10-6,2 0,3-1,2 0,2 0,4-2,-24 18,-5 3,-2-10,33-12,10-13,24-9,52-15,-21-3,37-4,-36-1,-11 13,3-10,-3 5,4-2,-3 0,12 2,-14 1,15-7,-17 10,6-10,8 11,-5-6,9 6,-15-3,0 4,6 0,-4 0,16 0,-17 0,6 0,-47 23,15-9,-45 43,11-10,-6 13,-8 8,10-8,-11 11,9-11,-17 8,21-20,7-7,16-17,13-11,-2-4,53-14,-27 2,52-22,-46 19,26-17,-3 13,45-32,-32 29,6-9,0 0,-2 3,2 5,3-2,29-17,-40 22,1 1,-2-7,-1-1,39-10,-13 8,10 4,-35 16,0-7,-31 5,3-6,-12 8,-44 36,17-19,-24 12,-3 4,7 0,-4 0,-2 8,19-22,-5 11,-8 2,20-12,-16 17,14-19,-14 19,12-17,-10 10,0 0,9-14,-8 13,15-20,2 3,-1 1,4-4,-8 7,4-2,-4 3,-7 2,5-5,-5 0,10-9,-2 6,-4-9,-6 10,-7-1,11-4,-1 3,14-6,-8 4,4-2,0 5,-4-6,4 0,-4 6,3-5,2 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8T08:04:31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2931 826 24575,'-24'-5'0,"-14"2"0,-23 3 0,-16 0 0,-12 0-612,39 0 0,-1 0 612,0-1 0,-3 2-738,-22 3 0,-3 2 738,3 0 0,0 0 0,-5 0 0,1 0 0,8 0 0,2-2 0,-2-4 0,1 0-526,9 0 1,1 0 525,-12 0 0,3 0-1,-22 0 1,19 0 792,35 0-792,17 0 1748,5 0-1748,7 0 1211,-4 4-1211,5-3 1,-12 7-1,9-3 0,-8 5 0,6-6 0,4 0 0,-4-4 0,5 0 0,-5 0 0,4 4 0,-4-3 0,1 6 0,2-6 0,-2 3 0,-1 0 0,4 4 0,-14 3 0,11 5 0,-7-6 0,7-1 0,2-1 0,-2-4 0,7 15 0,1-4 0,4 29 0,0 10 0,0 9 0,0 36-1404,0-8 1404,-3-21 0,-4 3 0,-2-6 0,-3 2-1036,0 15 1,0 2 1035,1 0 0,1 2-977,3-18 0,0 2 0,1 1 977,2 5 0,1 0 0,-3 0 0,-4 1 0,-2-1 0,1 0 0,2-2 0,1 1 0,-1-3-844,-7 22 1,0-2 843,5 1 0,0-3-200,-3-18 1,-2 0 199,-1 10 0,1 0 0,5-15 0,0-2 366,-3-1 0,0 1-366,0-3 0,0-2 0,3-9 0,-1-2 2113,-16 41-2113,22-30 0,3 0 0,3 33 0,0-31 0,0 1 540,0-6 1,0-1-541,0 7 0,0 0 0,0 2 0,0-1 0,0-6 0,0 0 0,0 3 0,0 0 0,0-3 0,0-2 0,0-5 0,0 1 0,0 11 0,0-3 1552,0 17-1552,0 19 0,0-21 0,0-14 1001,0 8-1001,14 4 0,-11-8 0,17 21 667,-11-28-667,-1-11 1129,-1-11-1129,0 5 217,-6-21-217,6 34 0,7-15 0,-11 32 0,17-9 0,-10-16 0,-1 2-378,6 9 1,1 0 377,-2-11 0,1 2 0,1 27 0,-2-5 0,0-15-110,-4 39 110,19-36 0,-20-19 0,16 7 0,-21-39 0,-1 7 751,-2-6-751,15 40 0,2 3 0,-6-3 0,0 4-628,22 38 628,-19-36 0,0 1 0,0-4 0,-1-1 0,5 40 0,-4-30 0,-3-1 0,-7 22 0,4-27 0,0 2 0,-9 31 0,0-39 0,0 1 0,0 1 0,0 0 0,0 7 0,0-1 0,0-6 0,0 1 0,0 9 0,0 2 0,0-4 0,0 0 0,0 0 0,0 1-559,-1 16 1,2-2 558,7 23 0,-8-34 0,2-1 0,14 25 0,-8-11 0,2-23 0,-3 1 0,-7-26 0,0 56 0,0-18 700,0 5-700,0-17 1159,0-29-1159,0 0 0,0-2 0,-7 12 0,5 5 0,-5 1 0,-9 26 0,13-23 0,-13 28 0,16-12 0,-9 24 0,-1-5-423,1-17 1,-2 0 422,-13 20 0,13-17 0,0 4 0,-2-11 0,1 2-1024,1 18 1,0 4 1023,-8 0 0,-3 7 0,8-19 0,-1 7 0,0 1 0,1-5 0,-2 0 0,0-4 0,-2 5-791,-2 5 1,-3 6-1,1 0 1,3-8 790,5-5 0,3-6 0,-5-1 0,-10 2 0,-4-1 0,1 0-594,9 0 0,1 1 0,-1-3 594,-16 18 0,-2-2 0,-2 6 0,4 0 0,12-7 0,1-1-247,-12-3 1,1-1 246,17-7 0,1-3 552,-3-6 0,-1-4-552,-11 22 2906,6-4-2906,4-32 2277,6-8-2277,15-29 1574,11-15-1574,15-17 0,21-23 0,-11 14 0,2-1-337,25-25 337,-11 18 0,3 1 0,-10 11 0,-1 0 0,6-3 0,1 2 0,1 3 0,-1 3 0,30-15 0,-17 18 0,-14 8 0,-26 5 0,-10 10 0,-2-6 0,-4 4 805,24 3-805,-14-3 0,38-2 0,-34 4 0,14-5 0,1 7 0,-8 0 0,41 0 0,-19 0 0,47 0 0,-18 16-686,-12-9 0,3-1 686,-17 3 0,3 1 0,30 0 0,6-1-1311,-12-3 0,2 1 1311,-13 3 0,2 2 0,1-1 0,-1-5 0,0-2 0,2 1-1014,11 5 1,1 2 0,0-3 1013,-3-6 0,0-4 0,1 2 0,2 2 0,1 0 0,-1 1 0,0 0 0,1-1 0,-3 1-676,-10-1 1,0 1 0,-1 1 675,3 5 0,1 2 0,-2-1 0,21 1 0,-3 1-380,-6 3 0,0-1 380,11-8 0,0-2 0,-8 6 0,1-2 0,-21-7 0,2-2 0,1 0-172,2 3 0,1 1 0,1-1 172,3-2 0,2-1 0,2-1-211,10 1 1,2 0 0,2 0 210,-20 0 0,1 0 0,1 0 0,0 0 0,2 0 0,2 0 0,-1 0 0,0 0 0,0 0 0,0 0 0,0 0 0,1 0 0,1 0 0,1 0 0,0 0 0,-2 0 0,-6 0 0,-2 0 0,0 0 0,1 0 0,7 0 0,2 0 0,-1 0 0,-1 0 0,-6 0 0,-1 0 0,-1 0 0,0 0 0,22 0 0,-1 0 0,-1 0-129,4 0 1,0 0 0,-5 0 128,-18 0 0,-3 0 0,-1 0 5,0 0 0,-1 0 0,-2 0-5,29 0 0,-1 0 0,-32 0 0,0 0 0,4 0-134,17 0 0,5 0 0,1 0 134,4 0 0,1 0 0,1 0 0,-20 0 0,-1 0 0,2 0 0,0 0-33,4 0 1,2 0-1,-1 0 1,-1 0 32,-6 0 0,-1 0 0,0 0 0,1 0 0,4 1 0,1 0 0,0-1 0,-2-2-126,16-3 1,-2-2 0,1-2 125,-19 2 0,1-2 0,0-1 0,-1-2 0,-4-4 0,-2-2 0,2-2 0,4 1 0,6 2 0,4-1 0,3 1 0,-1 0 0,-6 0 0,-1 0 0,-5 1 0,0 0 0,4 1-264,1 1 0,5-1 0,1 2 0,-1 0 0,-5 1 264,-2 1 0,-5 2 0,0 0 0,2 0 0,5-1 0,2 0 0,0 0 0,-2 2 12,-5 1 1,-1 0 0,0 1 0,-1 1-13,21 0 0,-1 2 0,-1 0 174,-7 3 0,-1 0 1,0 0-175,0 0 0,0 0 0,1 0 0,11 0 0,1 0 0,2 0-148,-20 0 0,2 0 0,0 0 0,2 0 148,8 0 0,2 0 0,0 0 0,-1 0 0,-2 0 0,-1 0 0,0 0 0,-1 0 163,-6 0 1,0 0 0,-2 0-1,-3 0-163,10 0 0,-3 0 0,-2 0 166,-2 0 0,-2 0 1,-1 0-167,-6 0 0,-1 0 0,1 0 0,8 0 0,1 0 0,-1 0 0,-7 0 0,-1 0 0,1 0 0,5 1 0,1-1 0,2-1-148,6 0 1,1-2 0,3-4 147,-19-2 0,2-3 0,2-1 0,5 0 0,8 3 0,7 0 0,2 0 0,-1-1 0,-6-2 0,-4-5 0,-5-2 0,-1 1 0,4 3 0,13 3 0,5 3 0,-2 3 0,-10-1 0,-11 0 0,-8 1 0,1 1 456,-1 3 1,-1 0 0,1-1-457,4-2 0,0-2 0,0-1 0,-3-2 0,-1 0 0,-2-3 0,25-6 0,-2-4 508,-1-2 1,-3-1-509,-15 5 0,-1-1 0,-10 0 0,2-3 0,0 1 48,-2 1 1,0 1 0,1 0-49,7-1 0,2 1 0,-2-2 0,-3 0 0,-2-1 0,0 2 0,26 1 0,0 0 0,-25-4 0,-1-4 0,0 2 0,24-3 0,-1 3 0,0-2 0,-4 2 1304,-26 8 0,-3 6-1304,41 13 2302,-57-5-2302,26 7 1805,-42 0-1805,33 0 2854,5 0-2854,-12 10 770,9-7-770,-15 6 0,-9-4 0,34 4 0,-21-7 0,3 3 0,4 11 0,-1 2 0,43-4 0,-53 14 0,-5 3 0,15 0 0,-16-2 0,3 2 0,10-7 0,-2-1 0,10 15 0,1-3 0,-37-16 0,27 15 0,13 5 0,12-2-467,-28-16 0,2 0 467,42 16 0,-35-16 0,3 0 0,4 3 0,1 0 0,-1-4 0,5 1 0,3 1 0,6 3 0,-5-2 0,4 0 0,-2 1 0,-9-1 0,2 1 0,-8-4 0,29 8 0,-28-10 0,-23-12 0,-7 4 0,-5-8 0,19 8 0,15-10 0,-11 0 0,4 0-184,6 0 1,2 0 183,11 0 0,2 0 0,-7 0 0,-2 0 0,1 0 0,-2 0 0,-3 0 0,-5 0 0,16 0 0,9 0 0,-39-13 0,31-7 0,3-13-660,13 5 660,-40 16 0,3-2-716,14-9 0,11-4 716,-2 2 0,13-2 0,4 0 0,-4 1-1050,-11 4 1,-2 2-1,2 0 1,4-1 1049,7-4 0,5-3 0,3 0 0,-2 3 0,-4 6 0,-4 6 0,-4 6 0,0 2 0,0 0-759,4 0 0,0 0 1,0 3-1,-2 3 759,-6 5 0,0 3 0,-2 2 0,-1 0-337,15 5 0,-1 0 0,-5 2 337,-14-3 0,-3 1 0,-5-2 290,0-3 0,-7-1-290,31 13 3916,-49-20-3916,-5 10 4108,-24-16-4108,5 2 2689,-4-3-2689,3 4 344,8 0-344,-5-4 0,5 3 0,-4-7 0,-7 7 0,14-12 0,-1 1 0,4-8 0,-10-31 0,15-6 0,-13-4 0,-1-5-829,7 5 0,2-2 829,1-14 0,-2-4-965,-8-5 1,-1 1 964,0 10 0,-2-2 0,-7-19 0,-2-4-1038,-1 29 1,-1 0-1,-1-2 1038,-1-8 0,-1-2 0,-1-4-840,1 9 1,1-4 0,-1-2-1,-1 2 840,-1 5 0,0 1 0,-1-1 0,-1-3-549,-1-13 0,0-3 1,-2 0-1,-1 1 549,0 6 0,-2 2 0,0-1 0,0 1 0,-3-3 0,0-1 0,0 1 0,2 0-282,3 0 0,2-1 0,0 2 1,-2 4 281,-2-7 0,-1 4 0,1-1 26,1-9 1,2-1 0,-1 5-27,1 22 0,-1 4 0,-2-1 0,-3-11 0,-2-2 0,-1 3 0,-1 10 0,-2 2 0,0-3 0,-5-12 0,-1-4 0,0 1 0,2 7 0,-1 0 0,0-3 5,1 6 0,-1-3 1,1-1-1,1 0-5,2 6 0,1 0 0,1 0 0,-1-2 0,0-6 0,0-2 0,0 0 0,0 1 0,1 2 0,-1 0 0,2 1 0,1 1 251,-1-20 0,2 1 0,-1 1-251,-3 4 0,-1 0 0,1 4 302,2 8 1,1 3 0,0 3-303,-7-22 0,1 2 0,6 24 0,1-1 0,3 3 0,5-16 0,0 0 0,-6 15 0,-2-3 0,2 1 0,6 3 0,3 1 0,0-1 0,-3-4 0,0-1 0,-2 0 0,-5-4 0,-1-1 0,3 2 0,8-21 0,0 1 0,-7 25 0,-4 0 0,0 4 563,-1-11 0,2 4-563,5 1 0,1 0 0,-7 2 0,2 3 0,12 14 0,2 0 1589,-1-9 1,0-4-1590,0-24 0,0 0 0,0 31 0,0 0 1207,0-24 0,0 2-1207,0 29 0,0 4 0,0-43 2476,0 3-2476,0 35 1364,0 11-1364,0 24 0,0-2 0,0 5 1059,0 3-1059,0-11 0,0 5 0,0-12 0,0 5 0,0-19 0,0-4 0,0 8 0,0-3 0,0-8 0,0 0 0,0-36 0,0 11 0,0 1 0,0-10 0,0 22 0,0 10 0,7-2 0,-5 15 0,8-1 0,-4-1 0,-1 24 0,0-2 0,-5-2 0,0 12 0,0-8 0,0 6 0,0 4 0,0-8 0,0 4 0,0-4 0,0 3 0,0-2 0,0 3 0,0-11 0,0 9 0,0-15 0,0 8 0,0 0 0,0-8 0,0 14 0,0-8 0,0 11 0,-4 1 0,-1 7 0,-39 1 0,-22 4 0,17 0 0,-7 0-1425,-24 0 0,-7 0 1425,21 0 0,-2 0 0,-4 0-1274,-16 0 1,-5 0 0,-1 0 1273,19 0 0,-1 1 0,-1-1 0,1-1 0,-3-1 0,0-1 0,0-1 0,-1 2 0,-3 1 0,0 1 0,0 0 0,3-2 0,-16-1 0,3-1 0,0 1-899,-6 2 0,0 1 0,2 1 899,14-1 0,2 0 0,-1 0 0,-8 0 0,-2 0 0,1 0 0,3-1 0,0 0 0,1 3 0,5 3 0,0 2 0,0 1-659,-3-4 1,0 1 0,1 1 658,6 3 0,1 3 0,-2 0 0,-13 3 0,-4 2 0,-1-4-287,22-6 0,0-3 1,-2-1-1,0 2 287,-5 3 0,-1 1 0,-1 0 0,1-3 0,0-3 0,0-4 0,-1 0 0,1 0 0,1 1 0,-1 0 0,1 0 0,0 0 0,3 0 0,-1 0 0,2 0 0,-1 0 0,-1 0 0,0 0 0,1 0 0,1 0 66,-20 0 1,1 0 0,1 0-67,4 0 0,1 0 0,1 0 141,7 0 1,2 0-1,2 0-141,8 3 0,3 1 0,1-1 376,-28-2 0,3 1-376,5 2 0,3 1 0,9 0 0,1-1 1096,1-2 1,1-1-1097,0 3 0,1 1 0,5-5 0,-1 0 0,1 0 0,0 0 0,-6 0 0,1 0 0,4 0 0,1 0 0,0 0 0,-1 0 0,-4 1 0,0-2 0,11-7 0,0-1 0,-11 2 0,-1 0 0,-1-6 0,1-4 0,-2-2 0,-1-1 466,-10 4 0,-1-4-466,24-3 0,1-4 0,-3 3 0,-3 6 0,-2 3 0,-1-2 0,-2-8 0,-1-2 0,0 3 0,5 6 0,1 4 0,-1-2 0,2-2 0,-1-1 0,1 1 0,-29-6 0,0 4 617,10 7 0,-7 1-617,14 0 0,-9-3 0,-2 1 0,6 3 0,-1 4 0,3 2 0,-5-2-499,-4-4 0,-7-4 1,-1 0-1,5 0 499,-5-1 0,4 0 0,1 0 0,6 3 0,0 0 0,-1 0 0,14 2 0,-1-1 0,0 1 0,1-1 0,-20-4 0,1 0 0,1 3-375,3 6 0,1 2 1,3-2 374,6-4 0,3-1 0,3 3 254,-23 8 0,5 2-254,14-1 0,5 0 246,12 0 0,3 0-246,-42 0 0,23 0 0,-13 0 0,38 0 0,0 0 0,-41 0 0,36 0 0,-2 0 0,6 0 0,0 0 0,-7 0 0,1 0 0,5 3 0,1 2 0,1 4 0,1 0 0,-39 3 0,0 27 0,37-36 0,0 0 0,-28 27 0,-8-28 0,15 13 3583,9-13-3583,-9 5 0,-13-7 0,31 5 0,-40-4 2190,6 4-2190,-6-5 0,38-1 0,-1 2 0,7 8 0,1 0 0,-30-5 0,-18 13 0,9-17 0,38 0 0,-3 0 292,-9 0 0,-3 0-292,-1 0 0,1 0 0,-1 0 0,1 0 0,1 0 0,0 0 0,6 4 0,1 1-76,6 0 0,0 0 76,-4-1 0,-2 2 0,-14 11 0,0-1 0,15-12 0,-1-1 0,-19 13 0,1 2 0,23-12 0,1-2-535,-18 1 0,-2 1 535,11 2 0,-2 1-477,-26 1 1,-2 2 476,22 3 0,-1 2 0,6 0 0,-4 2 0,4 0 0,-6 3 0,0-1 0,-21 1 0,2 0 0,26 2 0,3-2 266,-7-10 0,4 0-266,-26 23 628,15-26-628,33-2 1083,8-7-1083,17 0 1862,6 0-1862,-6 7 586,-4-5-586,5 6 0,-28-8 0,6 0 0,-12 0 0,-9 0 0,-2 0 0,-4 0 0,-22 0 0,22 0 0,3 0 0,3 0 0,-3 0 0,-3 0 0,-34 0-1040,6 8 1040,34-2 0,-1-1 0,1 1 0,-1-1 0,-6 0 0,0-1 0,11-4 0,1 0-22,0 0 1,4 0 21,-24 0 0,24 0 0,4 0 0,19 0 0,2 0 1038,11 0-1038,-4 0 45,-10 0-45,-14 0 0,-2 0 0,-2 0 0,-1 0 0,-14 0 0,-4 0 0,-10 0 0,33 0 0,-15 0 0,38 0 0,-14 0 0,12 0 0,5 0 0,-9 0 0,11 0 0,0 0 0,-6 0 0,8 0 0,-12 0 0,2 0 0,6 0 0,-15 0 0,15 0 0,-16-10 0,16 8 0,-8-8 0,3 10 0,-6 5 0,4-4 0,-1 4 0,3-5 0,1 3 0,-12-2 0,12 7 0,-2-7 0,9 6 0,3-2 0,5 0 0,0-2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8T08:05:14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674 172 24575,'-76'47'0,"1"-1"0,8-4 0,12-10 0,27-19 0,13 0 0,-8-3 0,13 3 0,-6-1 0,7 1 0,-8 4 0,8 0 0,-4-3 0,5-2 0,3 0 0,-3 1 0,3 1 0,-3 2 0,-1-7 0,1 4 0,-4 18 0,-1-13 0,-1 26 0,2-29 0,-1 27 0,4-28 0,-3 22 0,7-23 0,1 11 0,1-5 0,2 1 0,-3-4 0,4-3 0,0 11 0,0-5 0,0 12 0,-5-6 0,4 8 0,-4-11 0,-11 33 0,8-38 0,-9 38 0,14-44 0,-4 32 0,5-29 0,-5 17 0,7-18 0,0-4 0,-4 7 0,4 4 0,-4-5 0,4 15 0,-8-15 0,6 16 0,-6-12 0,8 12 0,-4-6 0,2 20 0,-2-9 0,4 2 0,0-7 0,0-5 0,0 6 0,0-6 0,0 5 0,0-13 0,0 13 0,0-12 0,0 24 0,0-14 0,3 9 0,-2 6 0,7-22 0,-7 48 0,2-38 0,-3 28 0,0-15 0,4-16 0,-3 14 0,3-17 0,-4 6 0,7 13 0,-6-9 0,16 9 0,-15 0 0,8-16 0,-5 14 0,-4-24 0,4 12 0,-5-16 0,3 8 0,-2-3 0,3-1 0,-4 24 0,0-2 0,0 8 0,0 8 0,0 18 0,0-7 0,0 7 0,5-30 0,-4-19 0,20 29 0,-17-30 0,11 31 0,-8-17 0,-5 59-404,1-43 0,1 1 404,-2-1 0,0-2 0,0 23 0,9-33 0,-9-25 0,14 25 0,-7-9 0,7 2 808,-8 9-808,1-24 0,2 9 0,-5-15 0,7 5 0,-8-7 0,7 7 0,-3-9 0,5 19 0,-6-18 0,3 17 0,1 6 0,8 13 0,-10-10 0,8 4 0,-13-31 0,1 8 0,-2 0 0,10-2 0,3 27 0,33 4 0,-24 2 0,30 16 0,-32-16 0,5-10 0,4 1-953,33 32 953,-21-23 0,1-2 0,23 8 0,-20-13 0,-4-3 0,-10-7 0,8 6 0,0 0 0,-16-6 0,25 23 0,-38-41 0,20 32 953,-20-31-953,20 31 0,-20-36 0,5 8 0,5-9 0,19 18 0,-14-13 0,32 16 0,-20-12 0,32 7 0,-28-9 0,36 7 0,-24-6 0,32 1 0,-13-1-585,22-2 585,-18-13 0,8 5 0,11-8 0,-34 0 0,1 0 0,-9 0 0,0 0 0,10 0 0,-5 0 0,-9 0 0,-20 0 0,-21 0 0,-3 0 0,10 5 0,-8-4 585,8 4-585,-7-5 0,-2 0 0,6 0 0,4 0 0,18 0 0,-9 0 0,14 0 0,-17 0 0,19 0 0,16 0 0,3 0 0,-11 0 0,3 0 0,-27 0 0,5 0 0,9 0 0,-25 0 0,15 0 0,-10 0 0,11 0 0,2 0 0,9 0 0,-13 0 0,13 0 0,-9 0 0,34 0 0,6 0 0,4 0 0,-18-4 0,-7 3 0,-37-3 0,26 4 0,-6 0 0,-10 0 0,28 0 0,12-13 0,8-3 0,-9 8 0,3-1-804,-2-2 0,6-4 1,-3 1 803,15-7 0,-2 1 0,3 3 0,0-3 0,-21-3 0,2-4 0,1 2-974,7 3 0,2 2 0,-1 0 974,-3-3 0,0 0 0,-1 0 0,-4 0 0,-1 1 0,-2 3-615,21 0 0,-4 1 615,-15-1 0,-3 0 0,0 0 0,0 0-224,-6 3 1,-1 0 223,34-15 0,-42 18 0,-2 1 1798,3 0-1798,7-8 2945,-26 3-2945,18-25 0,4-3 0,-14 9 0,3-2 421,-3 6 1,1 0-422,7-6 0,1 0 0,4 5 0,0-3 0,3-16 0,0-3 0,-5 14 0,-1-3-322,3-17 0,-6-4 322,-16 17 0,-4-2 0,-1-14 0,-2-5 0,1-2 0,-1-3-1414,0-17 0,-1-5 1414,-3 24 0,0-1 0,-2-1 0,-4 4 0,-3 0 0,0 1-653,5-26 0,-2 4 653,-8 17 0,-2 5-25,1 16 0,1 2 25,8-7 0,-2 2 0,-8-36 0,5 29 0,0-1 0,-9-31 0,0 33 0,0-3 0,0-6 0,0 0-94,0 2 1,0-2 93,0-8 0,0 0 0,0 7 0,0 2 0,-4 3 0,-2 1 0,2 0 0,-3-1 0,-2-3 0,-2-2 0,-3-14 0,-1-1 0,-1 3 0,-1 0 0,3-5 0,-3 3 0,-6 19 0,1 4 0,11 11 0,0 3 2547,-22-28-2547,10 4 1517,13 31-1517,-8 6 794,13 18-794,1 5 1581,-24-27-1581,15 20 0,-21-21 0,-7 8 0,-27 2 0,-16-13-337,34 28 1,-1 3 336,-38-13 0,38 20 0,0 2 0,-28-4 0,12 8 0,-28 0 0,43 0 0,-29 0 0,13 0 0,23 0 0,-28 0 673,25 0-673,-10 0 0,33 0 0,-30 7 0,40-2 0,-27 8 0,27-8 0,-29 0 0,15-5 0,-9 0 0,-6 0 0,22 0 0,-21 0 0,28 0 0,-15-5 0,19 4 0,-13-8 0,4 8 0,1-3 0,-12 4 0,-22 0 0,1 0 0,-35 0 0,10 0-1201,-12 0 1201,21 0 0,-3 0-754,8 0 0,-1 0 754,-22 0 0,1 0 0,24 0 0,1 0-234,-4 0 1,2 0 233,-18 0 0,-18 0 0,53 0 0,-11 0 1078,41 0-1078,-4 0 389,10 0 1,5 0 0,0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8T08:05:17.4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674 172 24575,'-76'47'0,"1"-1"0,8-4 0,12-10 0,27-19 0,13 0 0,-8-3 0,13 3 0,-6-1 0,7 1 0,-8 4 0,8 0 0,-4-3 0,5-2 0,3 0 0,-3 1 0,3 1 0,-3 2 0,-1-7 0,1 4 0,-4 18 0,-1-13 0,-1 26 0,2-29 0,-1 27 0,4-28 0,-3 22 0,7-23 0,1 11 0,1-5 0,2 1 0,-3-4 0,4-3 0,0 11 0,0-5 0,0 12 0,-5-6 0,4 8 0,-4-11 0,-11 33 0,8-38 0,-9 38 0,14-44 0,-4 32 0,5-29 0,-5 17 0,7-18 0,0-4 0,-4 7 0,4 4 0,-4-5 0,4 15 0,-8-15 0,6 16 0,-6-12 0,8 12 0,-4-6 0,2 20 0,-2-9 0,4 2 0,0-7 0,0-5 0,0 6 0,0-6 0,0 5 0,0-13 0,0 13 0,0-12 0,0 24 0,0-14 0,3 9 0,-2 6 0,7-22 0,-7 48 0,2-38 0,-3 28 0,0-15 0,4-16 0,-3 14 0,3-17 0,-4 6 0,7 13 0,-6-9 0,16 9 0,-15 0 0,8-16 0,-5 14 0,-4-24 0,4 12 0,-5-16 0,3 8 0,-2-3 0,3-1 0,-4 24 0,0-2 0,0 8 0,0 8 0,0 18 0,0-7 0,0 7 0,5-30 0,-4-19 0,20 29 0,-17-30 0,11 31 0,-8-17 0,-5 59-404,1-43 0,1 1 404,-2-1 0,0-2 0,0 23 0,9-33 0,-9-25 0,14 25 0,-7-9 0,7 2 808,-8 9-808,1-24 0,2 9 0,-5-15 0,7 5 0,-8-7 0,7 7 0,-3-9 0,5 19 0,-6-18 0,3 17 0,1 6 0,8 13 0,-10-10 0,8 4 0,-13-31 0,1 8 0,-2 0 0,10-2 0,3 27 0,33 4 0,-24 2 0,30 16 0,-32-16 0,5-10 0,4 1-953,33 32 953,-21-23 0,1-2 0,23 8 0,-20-13 0,-4-3 0,-10-7 0,8 6 0,0 0 0,-16-6 0,25 23 0,-38-41 0,20 32 953,-20-31-953,20 31 0,-20-36 0,5 8 0,5-9 0,19 18 0,-14-13 0,32 16 0,-20-12 0,32 7 0,-28-9 0,36 7 0,-24-6 0,32 1 0,-13-1-585,22-2 585,-18-13 0,8 5 0,11-8 0,-34 0 0,1 0 0,-9 0 0,0 0 0,10 0 0,-5 0 0,-9 0 0,-20 0 0,-21 0 0,-3 0 0,10 5 0,-8-4 585,8 4-585,-7-5 0,-2 0 0,6 0 0,4 0 0,18 0 0,-9 0 0,14 0 0,-17 0 0,19 0 0,16 0 0,3 0 0,-11 0 0,3 0 0,-27 0 0,5 0 0,9 0 0,-25 0 0,15 0 0,-10 0 0,11 0 0,2 0 0,9 0 0,-13 0 0,13 0 0,-9 0 0,34 0 0,6 0 0,4 0 0,-18-4 0,-7 3 0,-37-3 0,26 4 0,-6 0 0,-10 0 0,28 0 0,12-13 0,8-3 0,-9 8 0,3-1-804,-2-2 0,6-4 1,-3 1 803,15-7 0,-2 1 0,3 3 0,0-3 0,-21-3 0,2-4 0,1 2-974,7 3 0,2 2 0,-1 0 974,-3-3 0,0 0 0,-1 0 0,-4 0 0,-1 1 0,-2 3-615,21 0 0,-4 1 615,-15-1 0,-3 0 0,0 0 0,0 0-224,-6 3 1,-1 0 223,34-15 0,-42 18 0,-2 1 1798,3 0-1798,7-8 2945,-26 3-2945,18-25 0,4-3 0,-14 9 0,3-2 421,-3 6 1,1 0-422,7-6 0,1 0 0,4 5 0,0-3 0,3-16 0,0-3 0,-5 14 0,-1-3-322,3-17 0,-6-4 322,-16 17 0,-4-2 0,-1-14 0,-2-5 0,1-2 0,-1-3-1414,0-17 0,-1-5 1414,-3 24 0,0-1 0,-2-1 0,-4 4 0,-3 0 0,0 1-653,5-26 0,-2 4 653,-8 17 0,-2 5-25,1 16 0,1 2 25,8-7 0,-2 2 0,-8-36 0,5 29 0,0-1 0,-9-31 0,0 33 0,0-3 0,0-6 0,0 0-94,0 2 1,0-2 93,0-8 0,0 0 0,0 7 0,0 2 0,-4 3 0,-2 1 0,2 0 0,-3-1 0,-2-3 0,-2-2 0,-3-14 0,-1-1 0,-1 3 0,-1 0 0,3-5 0,-3 3 0,-6 19 0,1 4 0,11 11 0,0 3 2547,-22-28-2547,10 4 1517,13 31-1517,-8 6 794,13 18-794,1 5 1581,-24-27-1581,15 20 0,-21-21 0,-7 8 0,-27 2 0,-16-13-337,34 28 1,-1 3 336,-38-13 0,38 20 0,0 2 0,-28-4 0,12 8 0,-28 0 0,43 0 0,-29 0 0,13 0 0,23 0 0,-28 0 673,25 0-673,-10 0 0,33 0 0,-30 7 0,40-2 0,-27 8 0,27-8 0,-29 0 0,15-5 0,-9 0 0,-6 0 0,22 0 0,-21 0 0,28 0 0,-15-5 0,19 4 0,-13-8 0,4 8 0,1-3 0,-12 4 0,-22 0 0,1 0 0,-35 0 0,10 0-1201,-12 0 1201,21 0 0,-3 0-754,8 0 0,-1 0 754,-22 0 0,1 0 0,24 0 0,1 0-234,-4 0 1,2 0 233,-18 0 0,-18 0 0,53 0 0,-11 0 1078,41 0-1078,-4 0 389,10 0 1,5 0 0,0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04:57:01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8881 0 24575,'-12'0'0,"-19"13"0,-33 15 0,21-2 0,-5 3-2749,-29 6 0,-8 3 2749,20-4 0,-2 2 0,-3 1-1193,-8 1 1,-2 0-1,-4 2 1193,8-1 0,-3 3 0,-1 0 0,1-1 0,3-4 0,0 0 0,1-1 0,1 0 0,1 2 0,1 1 0,1-1 0,-1-1-232,1-4 1,-1-1 0,1-1-1,2 0 232,-11 4 0,2-1 0,-3-1 0,10-5 0,-2-1 0,-1-1 0,2-3 0,-15-1 0,2-2 0,-1-1 0,-4 2 0,-2 1 0,4-1-430,11-4 0,3 1 0,4 1 430,-14 11 0,3 2 339,-7 1 0,6 0-339,27-6 0,3 0 0,-16-2 0,-1-2 1354,17-4 0,1 0-1354,-3 7 0,-1 1 0,0-3 0,0 0 0,5-2 0,-3 2 874,-20 9 0,-2 1-874,5-3 0,-3 1-44,11-4 1,-3 1 0,1 0 43,-21 8 0,-3 0 0,19-8 0,-4 0 0,0-1-478,0-2 1,-2-1-1,2 2 478,0 6 0,1 2 0,-1-4 0,0-9 0,-1-3 0,2 2-320,6 6 0,2 2 0,1-4 320,-16-7 0,0-2 0,-15 5 0,0 0 0,22-1 0,-1-2 0,-15-6 0,0-1 0,10 3 0,2 1 109,4 3 1,1 1-110,-3-4 0,0 3 0,4 10 0,0 1 0,-7-6 0,0-3 0,11-4 0,1 0 0,-8 7 0,1-1 0,14-5 0,0 0 0,-12 8 0,1 0 630,10-4 1,2-3-631,2-5 0,1 1 0,-3 9 0,2 0 0,-25 0 0,20 9 0,-1 0 0,-27-3 0,38-11 0,-1 1 0,1-1 0,3-3 2803,-15 0-2803,17 1 0,29-12 0,13-4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8T08:05:25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24575,'84'-2'0,"0"0"0,0 0 0,0-1 0,0 1 0,15-2 0,5 0 0,-16 2 0,-39 6 0,-39 5 0,-3 4 0,-7 11 0,-7-5 0,-11 37 0,-25-7 0,10-4 0,-4 3-702,-6-3 1,-4 0 701,-4 7 0,-2 0 0,8-11 0,1-1-316,1 3 0,0-2 316,-36 14-165,30-14 165,-24 7 0,50-34 0,-11 7 1344,30-26-1344,13-5 673,0 2-673,14 4 183,11-10-183,-5 11 0,14-11 0,-17 14 0,44 0 0,-3 0 0,-6 0 0,5 0-476,-13 0 1,1 0 475,11 4 0,0 1 0,-11-1 0,-4 2 0,20 8 0,-15-5 0,-29-5 0,-4-4 0,1 0 0,-17 0 0,1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8T08:05:36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 24575,'0'12'0,"0"33"0,-8 12 0,6 32 0,-1-39 0,-2 1-651,-4 7 0,0 2 651,6-1 0,1 2 0,-7 4 0,-1-1 0,6-11 0,1-1 82,2-1 1,0-1-83,-7 26 0,8-2 0,0-37 0,7-5 0,10-32 977,1 2-977,6-11 160,0 8-160,14-9 0,-9 8 0,27-5 0,-15 7 0,33 0 0,2 0 0,13 0 0,-32 0 0,-1 0 0,-38 0 0,6 0 0,-7 0 0,20 0 0,-19 0 0,14 0 0,-28 0 0,0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8T08:05:36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0 24575,'-15'49'0,"4"-5"0,-14 30 0,9-1 0,-9 3-947,6 13 947,0-38 0,2-1 0,5 30 0,-10-24 0,1-2 0,14 1 232,-19 15-232,19-25 0,6-20 0,-11 17 0,11-31 0,-8 9 715,4-12-715,1 1 0,0-1 0,4 0 0,0-3 0,0-1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8T08:05:37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760 0 24575,'-39'39'0,"3"7"0,1-5 0,-3 3-1041,6 1 1,-2 1 1040,-9-2 0,0 0 0,2 5 0,1 0 0,-6 1 0,2 1 0,14-5 0,1 1 0,-9 2 0,2-1 0,12-2 0,0-2 669,-20 13-669,14-3 343,25-39-343,0 16 0,5 7 0,0-9 1069,0 40-1069,0-12 0,0-8 0,0 3-416,0 40 416,-1-41 0,2-1 0,23 39 0,-13-25 0,20 6 0,-19-34 0,3 2 0,-1-14 0,3-11 416,-3-5-416,9 1 0,-12-8 0,8 4 0,-11-5 0,5 0 0,0 0 0,11 0 0,-9 0 0,4 0 0,0 0 0,-8-4 0,12-4 0,-13-2 0,30-30 0,-25 24 0,25-43 0,-31 40 0,5-37 0,-2 15 0,-3-1 0,2-1 0,-9 24 0,2-12 0,-4 12 0,0-5 0,0 11 0,0-4 0,0 4 0,-3 0 0,-6 4 0,-1 5 0,-13-1 0,12 4 0,-12-4 0,3 5 0,1 0 0,-12 0 0,-8 0 0,4 0 0,-23 0 0,-3 0 0,10 0 0,-7 5 0,25-4 0,11 8 0,7-8 0,11 2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8T08:05:38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24575,'-9'-1'0,"-1"13"0,5 22 0,0 14 0,5 26 0,0 2 0,0 13 0,0-13 0,0 10 0,0-10 0,0 13 0,0-13 0,0-2 0,0-1 0,0-22 0,0 19 0,0-34 0,0 2 0,5-7 0,-4-20 0,4 4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8T08:05:39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687 119 24575,'19'-10'0,"-4"1"0,9-1 0,0 1 0,14-3 0,-2-4 0,22 0 0,2 4 0,17-3-622,-15 14 1,2 1 621,-8-5 0,-1 2 0,12 2 0,-4 2 0,13-1 0,-18 0 0,-26 0 0,-6 7 0,-2 3 0,-15 7 1243,7 0-1243,-11-4 0,4 3 0,-5-3 0,-4 11 0,0-5 0,0 24 0,-8-21 0,-8 34 0,-18-10 0,-6 9 0,-9 2 0,-8 0 0,14-19 0,-7 1 0,-7-13 0,-33-8-776,-5 0 776,38-12 0,0-3 0,6-2 0,0-2 0,-41 1-68,3 0 68,29 0 0,25 4 0,16-3 0,41 3 0,8-4 772,43-16-772,-22 7 72,32-8-72,-44 7 0,8 9 0,-28-4 0,-7 5 0,1 0 0,11 0 0,-5 4 0,12 7 0,7 8 0,15 18 0,13 6 0,-6 7 0,-10 6 0,-13-2 0,-12-13 0,-3 15 0,-13-27 0,-2 9 0,-7-7 0,0-6 0,0 8 0,0-7 0,-7 17 0,-2-21 0,-10 21 0,-1-17 0,-12 12 0,13-18 0,-41 16 0,42-29 0,-62 26 0,27-18 0,1-1 0,-11-1 0,-3-5 0,-7-1 0,2-2-992,-13 1 0,0 0 992,13-2 0,-2-1 0,6-1 0,7-1 0,6-2-48,-22 1 48,-10 8 0,22-6 0,14 6 0,22-8 0,24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8T08:05:41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24575,'8'60'0,"7"14"0,-13 14-818,2-36 0,-1 1 818,-2-1 0,-2 0 0,1 0 0,0-3 530,0 28-530,0-27 271,0 5-271,0-37 0,0 25 0,0-24 835,0 24-835,0-1 0,0-5 0,0-5 0,0-20 0,0-3 0,8 4 0,46-26 0,-7 6 0,7-3 0,3 1-526,22 2 526,-22 7 0,0 0 0,35-8 0,-41 7 0,-1 0 0,27-7 0,-16 8 0,-27 0 0,-15 0 0,-7-4 0,-2-1 0,2 1 526,-4 0-526,12 4 0,-9 0 0,8 0 0,-7 0 0,-2 0 0,-2 0 0,-4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8T08:05:41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0 24575,'-4'49'0,"0"21"0,4-20 0,0 4-1232,0 10 1,0 2 1231,0 0 0,0 0 0,0 7 0,0 0 0,0-6 0,0-1 0,0 0 0,0-3 607,0 29-607,-7-6 0,5-13 448,-4-22-448,6 19 0,0-21 0,0-8 1261,0 2-1261,0-24 147,0 5-147,0-7 0,0-4 0,0 10 0,0-12 0,0 19 0,0-19 0,0 5 0,0-12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8T08:06:11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9 472 24575,'-4'-9'0,"0"-23"0,4 7 0,7-13 0,-5 7 0,6 12 0,-8-1 0,7-16 0,-6 22 0,13-42 0,-8 31 0,2-9 0,7 4 0,-9 19 0,8-13 0,-5 15 0,0-14 0,4 8 0,-3-6 0,13 22 0,-16 12 0,8 28 0,-10-6 0,-4 35 0,10-18 0,-9 21 0,5-12 0,-7 24 0,8-5 0,-6 9 0,21-4 0,-19-21 0,17-3 0,-16-23 0,1-14 0,-3 0 0,1-9 0,-3 15 0,3-19 0,-4 12 0,0-10 0,0 4 0,0 7 0,0-5 0,0 12 0,0-12 0,0 1 0,0 3 0,0-12 0,0 8 0,0-7 0,0 1 0,0 11 0,7-5 0,-5 1 0,6 3 0,-8-1 0,0 4 0,0-2 0,0-7 0,0-4 0,4-1 0,-3-3 0,2 3 0,-3-2 0,0 2 0,0-4 0,0 5 0,0-4 0,0 7 0,0 4 0,0-1 0,0 12 0,0-16 0,0 0 0,0-11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8T08:06:13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33 24575,'-9'0'0,"8"0"0,6 0 0,4 0 0,39 0 0,-20 0 0,55 0 0,-51 0 0,24 0 0,-18 0 0,-13 0 0,7 0 0,-24 0 0,1 0 0,-1 0 0,4 0 0,-2 0 0,2 0 0,-3 0 0,-1 0 0,0 0 0,1 0 0,3 0 0,-2 0 0,-6 0 0,-19 0 0,-21 0 0,7 0 0,-6 0 0,21 0 0,-3 0 0,-20 0 0,15 0 0,-14 0 0,12 0 0,5 0 0,-12-9 0,5 1 0,0-3 0,-5 7 0,12 4 0,-12 0 0,16 0 0,-4 0 0,6 0 0,4 0 0,-7 0 0,2 0 0,1 0 0,-3 0 0,-5 0 0,6 0 0,-15 0 0,19 0 0,-8 0 0,10 0 0,-3 0 0,2 0 0,-2 0 0,3 0 0,-3 0 0,2 0 0,-2 0 0,3 0 0,-3 0 0,10 0 0,9 4 0,4-2 0,9 2 0,-1-4 0,-8 4 0,8-3 0,0 3 0,-4-4 0,16 5 0,-16-4 0,4 4 0,-10-2 0,-1-2 0,1 3 0,3-4 0,1 8 0,4-6 0,-4 5 0,3-7 0,-6 0 0,2 0 0,-3 4 0,22 4 0,-6-3 0,20 7 0,-19-11 0,-10 4 0,-8-5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5T04:57:02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6709 1 24575,'-71'39'0,"-1"0"0,11-13 0,-3-1 0,-5 4 0,2 4 0,-4 4 0,-2 0 0,-1-3-2201,-6-5 1,-2-2 0,-1-3 0,2 1 2200,4-1 0,0-1 0,1-1 0,-1 0 0,-2-3 0,-1 0 0,0-1 0,1-1-355,2-2 0,1 0 0,0 0 0,2-1 355,-20 5 0,2 0 0,2-3-39,6-3 0,1-2 0,1 0 39,3 0 0,1 0 0,2 2-438,5 0 1,1 1 0,1 0 437,-29 3 0,2-1 0,6 1 0,2-1 0,3-1 0,3 0 0,5 3 0,-1 2 0,-16 2 0,0 2 0,14 1 0,0 2 0,13-9 0,-2-1 0,1 1 0,-17 8 0,1-1 0,-5-3 0,-1 1 0,25-3 0,0 2 0,4-2 0,-8 0 0,1 1 896,-18 14 0,0 0-896,20-13 0,3-1 0,3 7 0,-1 1 1126,0-10 0,1-1-1126,10-1 0,3 1 0,-42 24 0,4-13 0,3 18 0,9-20 0,26-3 0,-4 3 0,-10 3 0,-2-1 0,5-9 0,-2 2 0,-16 17 0,1-2 0,21-20 0,4-1 0,-1 7 0,1 1 2606,-32 15-2606,33-22 2300,0 11-2300,30-19 1794,3-1-1794,3-4 906,-3 4-906,-1-8 0,8 4 0,2-4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8T08:06:17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344 133 24575,'19'0'0,"15"0"0,2-9 0,47-11 0,-29-1 0,1 2 0,1 2 0,11 5 0,-18-1 0,0 1 0,15 10 0,9-6 0,-32 8 0,15 0 0,-15 0 0,8 0 0,-4 0 0,0 0 0,-20 0 0,17 5 0,-27 0 0,5 1 0,35 44 0,-20-19 0,12 19 0,4 7-721,-17-13 0,0 1 721,13 17 0,-1 1 0,-10-8 0,-3-1-148,-3-7 0,-3-2 148,13 28 0,-19-31 0,-7-6 0,-10-23 0,-4 3 1419,0 4-1419,0-1 319,-13 25-319,-22 2 0,-27 12 0,22-22 0,-4 0-671,-8-1 0,-2-1 671,-6 2 0,-2 0 0,-5 0 0,-3-1-991,-8 3 0,-2-2 991,6-8 0,-1-1 0,-3 10 0,-2-3 0,-6-10 0,1-2 0,16 3 0,-1 0 0,-14-2 0,0-4-540,23-7 1,2-2 539,-7 5 0,2-3 0,-23-9 0,26 5 1127,45-8-1127,41 0 1987,29 0-1987,35 18 0,-21-12 0,6 2-734,13 6 1,3 2 733,-23-8 0,2-1 0,1 0-977,9 5 0,2 0 0,-1-2 977,-6-4 0,-1-1 0,2-1 0,10 3 0,2 1 0,-3-2 0,15 0 0,-2-2-515,-26-4 1,0 0-1,-4 2 515,3 7 0,-4 0-9,-5-8 0,-5 0 9,10 7 0,-37-8 0,-21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8T08:06:46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976 0 24575,'-84'20'0,"1"-1"0,-1 0 0,1 1 0,29-2 0,1 1 0,-26 0 0,-20 2 0,7 0 0,34-2 0,38 1 0,10-1 0,-2 0 0,1 2 0,-7 6 0,2-5 0,0 4 0,1-6 0,6 3 0,-4-8 0,2 9 0,-1-7 0,7-4 0,-3 3 0,7-3 0,-10 4 0,9 0 0,-9-3 0,10 21 0,-3-21 0,4 29 0,0-32 0,0 8 0,0 0 0,0-4 0,0 16 0,0-16 0,4 8 0,1-3 0,4-1 0,2 12 0,1-13 0,2 6 0,3-7 0,-3-3 0,9-1 0,-1 2 0,-1-4 0,9 9 0,-2 6 0,6-6 0,4 6 0,-12-12 0,17-1 0,-21 0 0,34 2 0,-15-10 0,20 2 0,12-7 0,3 0 0,-12 0 0,6 0 0,-45 0 0,11 0 0,-23 0 0,4-8 0,-4-1 0,0-5 0,-2-21 0,-5 20 0,0-27 0,-6 7 0,4 6 0,-3-4 0,10-2 0,-3-3 0,4-3 0,1-3 0,-2 6 0,-4 2 0,0-22 0,-7 22 0,6-21 0,-4 8 0,5 1 0,-7 10 0,0 14 0,0 10 0,0 2 0,0 3 0,0-3 0,0 2 0,-8-2 0,-1 3 0,-16 0 0,-13-10 0,2 11 0,-9-6 0,0 7 0,9 6 0,-9-6 0,19 7 0,-17-7 0,21 5 0,-34-11 0,27 11 0,-10-5 0,8-3 0,16 8 0,-8-8 0,10 10 0,3 0 0,2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8T08:06:47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1884 1 24575,'-49'3'0,"-20"12"0,19 2 0,-5 4-1992,-21 10 1,-3 2 1991,4-1 0,-2 1 0,-9 4 0,-2 1 0,1 0 0,3-1 0,15-10 0,2 0-113,-5 8 0,2-1 113,16-13 0,3-2 585,-38 17-585,42-9 0,5-2 0,-4-5 0,-31 39 0,54-46 1925,-18 16-1925,17-15 1249,5-4-1249,-6 4 450,8-5-450,-7 0 0,13 0 0,-18 6 0,21-5 0,-15 5 0,10-3 0,-1-3 0,2 4 0,-7-4 0,11-4 0,-6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08T08:07:07.24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1,'75'53,"-6"8,-30-30,1 1,-5 3,1 1,4 2,3-2,5 3,2 0,-6-2,0 1,12 6,-2 3,-19 0,-1 1,9-3,-2 1,6 41,-11-40,0-1,11 35,-15-33,2 0,19 31,-13-25,0 10,-23-38,2 8,-6-22,-4 1,3 4,-3 0,3 0,-1 7,1-9,8 1,15-19,38-25,-28 5,5-4,11-1,7-3,-1 0,15-13,1-1,-9 8,5-2,-3 1,-11 4,-2 0,-1 0,24-18,-2 2,-2 6,-2 1,-11 1,-2 2,-6 3,-1 1,-6 5,1 0,3-4,1 4,-7 15,0 0,-3-10,-1 1,38 3,-20-17,-25 21,-4-1,-14 6,-8 8,5-4,-12 4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8T09:34:14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0 606 24575,'14'0'0,"2"-4"0,-3 3 0,1-3 0,-2 4 0,-3-4 0,-1 0 0,1-1 0,0 1 0,-1 0 0,1 3 0,3-7 0,-2 7 0,2-7 0,-3 8 0,3-4 0,-2 0 0,2-1 0,-3 0 0,3 1 0,-2 0 0,3 3 0,-5-6 0,5 6 0,-35-10 0,15 5 0,-30-6 0,23 4 0,2-1 0,3 0 0,0 0 0,-4-3 0,8-9 0,-7 6 0,11-5 0,-7 12 0,7-5 0,-3-1 0,4-10 0,0 5 0,0-13 0,0 13 0,0-12 0,0 15 0,0-3 0,0 10 0,0-4 0,0 4 0,0-4 0,8 0 0,2 4 0,3-4 0,4 4 0,-4 1 0,11-2 0,-5-3 0,13 1 0,-17-1 0,15 2 0,-19 6 0,20-10 0,-16 9 0,9-5 0,1 7 0,-10 4 0,15 0 0,-15 0 0,29 0 0,-22 0 0,35 0 0,-15 0 0,0 0 0,-5 0 0,-24 0 0,0 0 0,-1 8 0,2-2 0,-1 6 0,0-3 0,-5-1 0,5 5 0,-3 7 0,3-1 0,-2 13 0,8 6 0,-6-1 0,2 1 0,-10-6 0,-5-13 0,0 5 0,0-10 0,0 9 0,0-8 0,0 16 0,0-12 0,4 13 0,1-17 0,-3 8 0,-3-17 0,-7 2 0,-1-5 0,0 2 0,-3 4 0,2-4 0,-3 2 0,4-6 0,-3 3 0,-2-4 0,-10 0 0,5 0 0,-13 5 0,13 0 0,-2 5 0,20-6 0,3 0 0,21-4 0,-11 0 0,31 0 0,-25 0 0,26 0 0,-25 0 0,2 0 0,2 0 0,-8 0 0,16 0 0,-11 4 0,4-3 0,-7 7 0,-3-8 0,2 4 0,-3 0 0,1-3 0,2 3 0,-6-4 0,2 0 0,-7 0 0,-1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8T09:34:20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41 24575,'-23'20'0,"8"-4"0,11 0 0,4-7 0,0 8 0,0-8 0,0 4 0,0-5 0,0 5 0,0-4 0,7 8 0,-1-8 0,13 15 0,-9-13 0,8 8 0,-8-6 0,6-3 0,-6 2 0,6-3 0,-6-1 0,6 5 0,-3-4 0,1 4 0,-2-9 0,-3 0 0,-1-4 0,1 0 0,3 0 0,-2 0 0,3 0 0,-5 0 0,5 0 0,-4-4 0,4 3 0,-5-10 0,1 5 0,-1-11 0,5 4 0,-4-5 0,0 1 0,5-8 0,-8 6 0,5-1 0,-4 3 0,-2 4 0,0-5 0,3 4 0,-8-2 0,4 6 0,-8-2 0,0 7 0,-5 1 0,0 4 0,-11 5 0,9 0 0,-9 1 0,8 1 0,2-6 0,-3 3 0,5 0 0,3 1 0,1 3 0,4 1 0,0-1 0,0 5 0,0-4 0,0 8 0,0 3 0,4-1 0,1 6 0,3-8 0,1-4 0,-1 0 0,1-5 0,3 5 0,2-7 0,-1 5 0,0-10 0,-1 3 0,-2-4 0,2 0 0,1 0 0,7 0 0,-5 0 0,5 0 0,-8-8 0,-2 6 0,2-6 0,1 5 0,-4 2 0,4-3 0,-5 4 0,1-4 0,3 3 0,-2-3 0,3 0 0,-5 3 0,24-17 0,-17 11 0,21-11 0,-27 13 0,8 1 0,-4 0 0,4-5 0,-3-1 0,-2-2 0,-3 3 0,0 0 0,-5 1 0,0-1 0,0-4 0,-3 4 0,3-4 0,-4 4 0,0 0 0,0-3 0,-4 2 0,3-2 0,-3 3 0,0 0 0,3 0 0,-3 1 0,0-1 0,3 0 0,-6 0 0,-2 1 0,3-1 0,-2 4 0,8 1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8T09:34:23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 24575,'5'12'0,"-5"2"0,-1 3 0,-3-4 0,4 0 0,0-1 0,0 2 0,0 3 0,0 7 0,0-5 0,5 13 0,0-13 0,6 12 0,-3-12 0,6 5 0,-4-10 0,2-5 0,0-9 0,-2-1 0,2-3 0,8 4 0,-9-4 0,9 3 0,-8-7 0,-2 7 0,2-3 0,-3 0 0,-1-1 0,5 1 0,0 0 0,12-1 0,-6 4 0,5-8 0,-11 4 0,0 0 0,-5-7 0,-3 7 0,4-19 0,-8 13 0,4-13 0,-5 4 0,0 4 0,0-3 0,0-1 0,0 5 0,0-10 0,0 12 0,0 0 0,0 4 0,0-3 0,-4 2 0,-5 5 0,0 6 0,-8 8 0,7-1 0,2 1 0,0-1 0,7 1 0,-7 3 0,7 2 0,-3-1 0,4 11 0,0-13 0,0 19 0,0-18 0,0 7 0,8-7 0,-6-2 0,10 2 0,-12-3 0,8 0 0,8 5 0,-5-4 0,19 6 0,-14-7 0,4-3 0,-4-3 0,-6-3 0,2 0 0,8 0 0,-9 0 0,12 0 0,-2 0 0,-2 0 0,5 0 0,-10 0 0,-2 0 0,-3 0 0,-1-3 0,-3-2 0,-1-4 0,-4 0 0,0-3 0,0 2 0,0-3 0,0-6 0,0 7 0,0-7 0,0-14 0,0 19 0,7-42 0,-2 41 0,3-17 0,-4 19 0,-4 4 0,0-4 0,0 4 0,4 0 0,-3 1 0,6-1 0,-6 4 0,3 1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8T08:23:00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1311 24575,'0'-34'0,"0"-6"0,0-46 0,0 32 0,0-3-1182,-1-9 0,2-1 1182,2 0 0,1 0 0,0-8 0,1 1 0,-1 7 0,1 0 0,-1 4 0,-1 2 353,-2 5 0,-2 4-353,1-15 402,0 12-402,3 23 0,-2 0 0,4 17 1215,2-3-1215,-3 8 41,2 1-41,-3-1 0,0 6 0,7-2 0,-3 6 0,2 0 0,-3 0 0,9 0 0,-4 0 0,7 0 0,0 7 0,15 13 0,-1 7 0,6 2 0,-17-6 0,17 18 0,-21-16 0,29 35 0,-17-14 0,4 6 0,-1 13 0,-1-13 0,-9 4 0,4-16 0,-15-6 0,-3-15 0,-1 4 0,-3-11 0,0 20 0,6-13 0,-3 24 0,2-16 0,-4 2 0,0 4 0,-4-12 0,5 5 0,-4-11 0,-1-12 0,2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8T08:23:00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24575,'27'-5'0,"-10"4"0,25-4 0,-11 5 0,15 0 0,9 0 0,-6 0 0,6 0 0,0 0 0,-7 0 0,-2 0 0,-12 0 0,10 0 0,-15 0 0,9 0 0,-22 0 0,-7 0 0,-6 0 0,0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8T08:23:01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0 24575,'-4'7'0,"-2"7"0,5 3 0,-8 17 0,8 11 0,-16 13 0,14 0 0,-16 16 0,18-14 0,-11 7 0,11-12 0,-5-18 0,6 6 0,0-16 0,0 2 0,0 4 0,4-11 0,2 21 0,9-6 0,11 18 0,-1-7 0,13 17 0,-18-32 0,7 10 0,-14-29 0,2 1 0,-2-9 0,-3 0 0,2 1 0,-5-3 0,2 2 0,-3-6 0,9 0 0,-4 0 0,31 0 0,-17 0 0,31-18 0,-15-5 0,-6-5 0,-4 3 0,-21 12 0,2-15 0,-8 12 0,1-27 0,-5 2 0,0-16 0,0-11 0,0 11 0,0-8 0,0 16 0,0 9 0,-4 7 0,-2 4 0,-6 2 0,5-7 0,-4 9 0,6 0 0,-6 1 0,2 4 0,-2 2 0,8 5 0,0 3 0,0 0 0,2 4 0,-5-1 0,6 4 0,-3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95AF5A-4177-2B44-A00C-D7EF2AEBE433}" type="datetimeFigureOut">
              <a:rPr kumimoji="1" lang="ko-KR" altLang="en-US" smtClean="0"/>
              <a:t>2020. 9. 8.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14F529-31C3-D341-8881-D6814653F8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289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데이터를 가지고 있는지 없는지에 사용되는 통계학이 다르다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4F529-31C3-D341-8881-D6814653F8BD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426906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이세상에 있는 모든 주사위를 던진 결과와 같은 무한한 크기를 가진 </a:t>
            </a:r>
            <a:r>
              <a:rPr kumimoji="1" lang="ko-KR" altLang="en-US" dirty="0" err="1"/>
              <a:t>모집다능ㄹ</a:t>
            </a:r>
            <a:r>
              <a:rPr kumimoji="1" lang="ko-KR" altLang="en-US" dirty="0"/>
              <a:t> 무한 모집단</a:t>
            </a:r>
            <a:endParaRPr kumimoji="1" lang="en-US" altLang="ko-KR" dirty="0"/>
          </a:p>
          <a:p>
            <a:r>
              <a:rPr kumimoji="1" lang="ko-KR" altLang="en-US" dirty="0"/>
              <a:t>모집단을 상상하지 못하더라도 모집단분포를 알면 모르는 </a:t>
            </a:r>
            <a:r>
              <a:rPr kumimoji="1" lang="ko-KR" altLang="en-US" dirty="0" err="1"/>
              <a:t>ㄷ이터를</a:t>
            </a:r>
            <a:r>
              <a:rPr kumimoji="1" lang="ko-KR" altLang="en-US" dirty="0"/>
              <a:t> 추측하는 것이 가능</a:t>
            </a:r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4F529-31C3-D341-8881-D6814653F8BD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760012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데이터는 정량적인지 정량적이 아닌지에 따라 크게 갈린다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정량적인 경우에는 수치의 간격이 뜻하는 바가 동일하다고 할 수 있고</a:t>
            </a:r>
            <a:endParaRPr kumimoji="1" lang="en-US" altLang="ko-KR" dirty="0"/>
          </a:p>
          <a:p>
            <a:r>
              <a:rPr kumimoji="1" lang="ko-KR" altLang="en-US" dirty="0" err="1"/>
              <a:t>수치형</a:t>
            </a:r>
            <a:r>
              <a:rPr kumimoji="1" lang="ko-KR" altLang="en-US" dirty="0"/>
              <a:t> 변수라고 한다</a:t>
            </a:r>
            <a:r>
              <a:rPr kumimoji="1" lang="en-US" altLang="ko-KR" dirty="0"/>
              <a:t>. </a:t>
            </a:r>
          </a:p>
          <a:p>
            <a:r>
              <a:rPr kumimoji="1" lang="ko-KR" altLang="en-US" dirty="0" err="1"/>
              <a:t>이산형</a:t>
            </a:r>
            <a:r>
              <a:rPr kumimoji="1" lang="ko-KR" altLang="en-US" dirty="0"/>
              <a:t> 변수</a:t>
            </a:r>
            <a:r>
              <a:rPr kumimoji="1" lang="en-US" altLang="ko-KR" dirty="0"/>
              <a:t>(1</a:t>
            </a:r>
            <a:r>
              <a:rPr kumimoji="1" lang="ko-KR" altLang="en-US" dirty="0"/>
              <a:t>마리</a:t>
            </a:r>
            <a:r>
              <a:rPr kumimoji="1" lang="en-US" altLang="ko-KR" dirty="0"/>
              <a:t>,2</a:t>
            </a:r>
            <a:r>
              <a:rPr kumimoji="1" lang="ko-KR" altLang="en-US" dirty="0"/>
              <a:t>마리 같은</a:t>
            </a:r>
            <a:r>
              <a:rPr kumimoji="1" lang="en-US" altLang="ko-KR" dirty="0"/>
              <a:t>) / </a:t>
            </a:r>
            <a:r>
              <a:rPr kumimoji="1" lang="ko-KR" altLang="en-US" dirty="0" err="1"/>
              <a:t>연속형</a:t>
            </a:r>
            <a:r>
              <a:rPr kumimoji="1" lang="ko-KR" altLang="en-US" dirty="0"/>
              <a:t> 변수</a:t>
            </a:r>
            <a:r>
              <a:rPr kumimoji="1" lang="en-US" altLang="ko-KR" dirty="0"/>
              <a:t>(2.3</a:t>
            </a:r>
            <a:r>
              <a:rPr kumimoji="1" lang="ko-KR" altLang="en-US" dirty="0"/>
              <a:t>센티</a:t>
            </a:r>
            <a:r>
              <a:rPr kumimoji="1" lang="en-US" altLang="ko-KR" dirty="0"/>
              <a:t>, 4.25</a:t>
            </a:r>
            <a:r>
              <a:rPr kumimoji="1" lang="ko-KR" altLang="en-US" dirty="0"/>
              <a:t>센티</a:t>
            </a:r>
            <a:r>
              <a:rPr kumimoji="1" lang="en-US" altLang="ko-KR" dirty="0"/>
              <a:t>)</a:t>
            </a:r>
          </a:p>
          <a:p>
            <a:endParaRPr kumimoji="1" lang="en-US" altLang="ko-KR" dirty="0"/>
          </a:p>
          <a:p>
            <a:r>
              <a:rPr kumimoji="1" lang="ko-KR" altLang="en-US" dirty="0" err="1"/>
              <a:t>명목척도</a:t>
            </a:r>
            <a:r>
              <a:rPr kumimoji="1" lang="en-US" altLang="ko-KR" dirty="0"/>
              <a:t>(</a:t>
            </a:r>
            <a:r>
              <a:rPr kumimoji="1" lang="ko-KR" altLang="en-US" dirty="0"/>
              <a:t>송사리</a:t>
            </a:r>
            <a:r>
              <a:rPr kumimoji="1" lang="en-US" altLang="ko-KR" dirty="0"/>
              <a:t>, </a:t>
            </a:r>
            <a:r>
              <a:rPr kumimoji="1" lang="ko-KR" altLang="en-US" dirty="0"/>
              <a:t>연어 등</a:t>
            </a:r>
            <a:r>
              <a:rPr kumimoji="1" lang="en-US" altLang="ko-KR" dirty="0"/>
              <a:t>) / </a:t>
            </a:r>
            <a:r>
              <a:rPr kumimoji="1" lang="ko-KR" altLang="en-US" dirty="0"/>
              <a:t>서열척도</a:t>
            </a:r>
            <a:r>
              <a:rPr kumimoji="1" lang="en-US" altLang="ko-KR" dirty="0"/>
              <a:t>(</a:t>
            </a:r>
            <a:r>
              <a:rPr kumimoji="1" lang="ko-KR" altLang="en-US" dirty="0" err="1"/>
              <a:t>소중대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4F529-31C3-D341-8881-D6814653F8BD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26533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err="1"/>
              <a:t>수치형</a:t>
            </a:r>
            <a:r>
              <a:rPr kumimoji="1" lang="ko-KR" altLang="en-US" dirty="0"/>
              <a:t> 변수 </a:t>
            </a:r>
            <a:r>
              <a:rPr kumimoji="1" lang="ko-KR" altLang="en-US" dirty="0" err="1"/>
              <a:t>일때</a:t>
            </a:r>
            <a:r>
              <a:rPr kumimoji="1" lang="ko-KR" altLang="en-US" dirty="0"/>
              <a:t> 값을 몇 개의 범위로 분할하는 경우가 있음 이를 계급이라고 한다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4F529-31C3-D341-8881-D6814653F8BD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465314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도수 </a:t>
            </a:r>
            <a:r>
              <a:rPr kumimoji="1" lang="en-US" altLang="ko-KR" dirty="0"/>
              <a:t>: </a:t>
            </a:r>
            <a:r>
              <a:rPr kumimoji="1" lang="ko-KR" altLang="en-US" dirty="0"/>
              <a:t>데이터가 나타난 횟수</a:t>
            </a:r>
            <a:r>
              <a:rPr kumimoji="1" lang="en-US" altLang="ko-KR" dirty="0"/>
              <a:t>, </a:t>
            </a:r>
            <a:r>
              <a:rPr kumimoji="1" lang="ko-KR" altLang="en-US" dirty="0"/>
              <a:t>즉 빈도</a:t>
            </a:r>
            <a:endParaRPr kumimoji="1" lang="en-US" altLang="ko-KR" dirty="0"/>
          </a:p>
          <a:p>
            <a:r>
              <a:rPr kumimoji="1" lang="ko-KR" altLang="en-US" dirty="0"/>
              <a:t>도수 분포 </a:t>
            </a:r>
            <a:r>
              <a:rPr kumimoji="1" lang="en-US" altLang="ko-KR" dirty="0"/>
              <a:t>: </a:t>
            </a:r>
            <a:r>
              <a:rPr kumimoji="1" lang="ko-KR" altLang="en-US" dirty="0"/>
              <a:t>계급에 대응하는 도수의 목록</a:t>
            </a:r>
            <a:endParaRPr kumimoji="1" lang="en-US" altLang="ko-KR" dirty="0"/>
          </a:p>
          <a:p>
            <a:r>
              <a:rPr kumimoji="1" lang="ko-KR" altLang="en-US" dirty="0" err="1"/>
              <a:t>상대도수</a:t>
            </a:r>
            <a:r>
              <a:rPr kumimoji="1" lang="ko-KR" altLang="en-US" dirty="0"/>
              <a:t> </a:t>
            </a:r>
            <a:r>
              <a:rPr kumimoji="1" lang="en-US" altLang="ko-KR" dirty="0"/>
              <a:t>: </a:t>
            </a:r>
            <a:r>
              <a:rPr kumimoji="1" lang="ko-KR" altLang="en-US" dirty="0"/>
              <a:t>전체를 </a:t>
            </a:r>
            <a:r>
              <a:rPr kumimoji="1" lang="en-US" altLang="ko-KR" dirty="0"/>
              <a:t>1</a:t>
            </a:r>
            <a:r>
              <a:rPr kumimoji="1" lang="ko-KR" altLang="en-US" dirty="0"/>
              <a:t>로 </a:t>
            </a:r>
            <a:r>
              <a:rPr kumimoji="1" lang="ko-KR" altLang="en-US" dirty="0" err="1"/>
              <a:t>둥ㅆ을때</a:t>
            </a:r>
            <a:r>
              <a:rPr kumimoji="1" lang="ko-KR" altLang="en-US" dirty="0"/>
              <a:t> 도수가 차지하는 비율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4F529-31C3-D341-8881-D6814653F8BD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38949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err="1"/>
              <a:t>누적도수</a:t>
            </a:r>
            <a:r>
              <a:rPr kumimoji="1" lang="ko-KR" altLang="en-US" dirty="0"/>
              <a:t> </a:t>
            </a:r>
            <a:r>
              <a:rPr kumimoji="1" lang="en-US" altLang="ko-KR" dirty="0"/>
              <a:t>: </a:t>
            </a:r>
            <a:r>
              <a:rPr kumimoji="1" lang="ko-KR" altLang="en-US" dirty="0" err="1"/>
              <a:t>작은것부터</a:t>
            </a:r>
            <a:r>
              <a:rPr kumimoji="1" lang="ko-KR" altLang="en-US" dirty="0"/>
              <a:t> 차례대로 정렬하여 그 도수의 </a:t>
            </a:r>
            <a:r>
              <a:rPr kumimoji="1" lang="ko-KR" altLang="en-US" dirty="0" err="1"/>
              <a:t>누적합계를</a:t>
            </a:r>
            <a:r>
              <a:rPr kumimoji="1" lang="ko-KR" altLang="en-US" dirty="0"/>
              <a:t> 구한 것</a:t>
            </a:r>
            <a:endParaRPr kumimoji="1" lang="en-US" altLang="ko-KR" dirty="0"/>
          </a:p>
          <a:p>
            <a:r>
              <a:rPr kumimoji="1" lang="ko-KR" altLang="en-US" dirty="0" err="1"/>
              <a:t>누적도수는</a:t>
            </a:r>
            <a:r>
              <a:rPr kumimoji="1" lang="ko-KR" altLang="en-US" dirty="0"/>
              <a:t> 분포를 </a:t>
            </a:r>
            <a:r>
              <a:rPr kumimoji="1" lang="ko-KR" altLang="en-US" dirty="0" err="1"/>
              <a:t>비교할때</a:t>
            </a:r>
            <a:r>
              <a:rPr kumimoji="1" lang="ko-KR" altLang="en-US" dirty="0"/>
              <a:t> 사용한다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주로 성적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4F529-31C3-D341-8881-D6814653F8BD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37375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히스토그램 </a:t>
            </a:r>
            <a:r>
              <a:rPr kumimoji="1" lang="en-US" altLang="ko-KR" dirty="0"/>
              <a:t>: </a:t>
            </a:r>
            <a:r>
              <a:rPr kumimoji="1" lang="ko-KR" altLang="en-US" dirty="0" err="1"/>
              <a:t>도수분포를</a:t>
            </a:r>
            <a:r>
              <a:rPr kumimoji="1" lang="ko-KR" altLang="en-US" dirty="0"/>
              <a:t> 도표로 </a:t>
            </a:r>
            <a:r>
              <a:rPr kumimoji="1" lang="ko-KR" altLang="en-US" dirty="0" err="1"/>
              <a:t>나타낸것</a:t>
            </a:r>
            <a:r>
              <a:rPr kumimoji="1" lang="en-US" altLang="ko-KR" dirty="0"/>
              <a:t>, </a:t>
            </a:r>
            <a:r>
              <a:rPr kumimoji="1" lang="ko-KR" altLang="en-US" dirty="0"/>
              <a:t>가로축에는 계급</a:t>
            </a:r>
            <a:r>
              <a:rPr kumimoji="1" lang="en-US" altLang="ko-KR" dirty="0"/>
              <a:t>, </a:t>
            </a:r>
            <a:r>
              <a:rPr kumimoji="1" lang="ko-KR" altLang="en-US" dirty="0"/>
              <a:t>세로축에는 도수</a:t>
            </a:r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4F529-31C3-D341-8881-D6814653F8BD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703653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통계량 중 제일 많이 사용하는 것이 평균값</a:t>
            </a:r>
            <a:r>
              <a:rPr kumimoji="1" lang="en-US" altLang="ko-KR" dirty="0"/>
              <a:t>. </a:t>
            </a:r>
            <a:r>
              <a:rPr kumimoji="1" lang="ko-KR" altLang="en-US" dirty="0"/>
              <a:t>데이터를 많이 혹은 전부 사용하는 것은 비효율적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대푯값 </a:t>
            </a:r>
            <a:r>
              <a:rPr kumimoji="1" lang="en-US" altLang="ko-KR" dirty="0"/>
              <a:t>1</a:t>
            </a:r>
            <a:r>
              <a:rPr kumimoji="1" lang="ko-KR" altLang="en-US" dirty="0"/>
              <a:t>개만 </a:t>
            </a:r>
            <a:r>
              <a:rPr kumimoji="1" lang="ko-KR" altLang="en-US" dirty="0" err="1"/>
              <a:t>지표삼아</a:t>
            </a:r>
            <a:r>
              <a:rPr kumimoji="1" lang="ko-KR" altLang="en-US" dirty="0"/>
              <a:t> 만들어 그것을 사용하는 것이 간단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확률 분포를 알고 있다면 </a:t>
            </a:r>
            <a:r>
              <a:rPr kumimoji="1" lang="ko-KR" altLang="en-US" dirty="0" err="1"/>
              <a:t>기댓값</a:t>
            </a:r>
            <a:r>
              <a:rPr kumimoji="1" lang="ko-KR" altLang="en-US" dirty="0"/>
              <a:t> 계산 가능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4F529-31C3-D341-8881-D6814653F8BD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627282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책 </a:t>
            </a:r>
            <a:r>
              <a:rPr kumimoji="1" lang="en-US" altLang="ko-KR" dirty="0"/>
              <a:t>46</a:t>
            </a:r>
            <a:r>
              <a:rPr kumimoji="1" lang="ko-KR" altLang="en-US" dirty="0"/>
              <a:t>페이지 그림 보기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4F529-31C3-D341-8881-D6814653F8BD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912189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err="1"/>
              <a:t>연속형은</a:t>
            </a:r>
            <a:r>
              <a:rPr kumimoji="1" lang="ko-KR" altLang="en-US" dirty="0"/>
              <a:t> 소수점이 </a:t>
            </a:r>
            <a:r>
              <a:rPr kumimoji="1" lang="ko-KR" altLang="en-US" dirty="0" err="1"/>
              <a:t>무한하니까</a:t>
            </a:r>
            <a:r>
              <a:rPr kumimoji="1" lang="en-US" altLang="ko-KR" dirty="0"/>
              <a:t>. </a:t>
            </a:r>
            <a:r>
              <a:rPr kumimoji="1" lang="ko-KR" altLang="en-US" dirty="0" err="1"/>
              <a:t>이런경우에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확률밀도</a:t>
            </a:r>
            <a:r>
              <a:rPr kumimoji="1" lang="ko-KR" altLang="en-US" dirty="0"/>
              <a:t> 사용 </a:t>
            </a:r>
            <a:r>
              <a:rPr kumimoji="1" lang="en-US" altLang="ko-KR" dirty="0"/>
              <a:t>. </a:t>
            </a:r>
            <a:r>
              <a:rPr kumimoji="1" lang="ko-KR" altLang="en-US" dirty="0"/>
              <a:t>딱 </a:t>
            </a:r>
            <a:r>
              <a:rPr kumimoji="1" lang="en-US" altLang="ko-KR" dirty="0"/>
              <a:t>4</a:t>
            </a:r>
            <a:r>
              <a:rPr kumimoji="1" lang="ko-KR" altLang="en-US" dirty="0"/>
              <a:t>센티일 확률 구할 수 없다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하지만 사이 적분하는 확률 </a:t>
            </a:r>
            <a:r>
              <a:rPr kumimoji="1" lang="ko-KR" altLang="en-US" dirty="0" err="1"/>
              <a:t>밀도함수</a:t>
            </a:r>
            <a:r>
              <a:rPr kumimoji="1" lang="ko-KR" altLang="en-US" dirty="0"/>
              <a:t> 사용하여 구할 수 있다</a:t>
            </a:r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4F529-31C3-D341-8881-D6814653F8BD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843480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1</a:t>
            </a:r>
            <a:r>
              <a:rPr kumimoji="1" lang="ko-KR" altLang="en-US" dirty="0"/>
              <a:t>번의 특징을 가지고있기에  </a:t>
            </a:r>
            <a:r>
              <a:rPr kumimoji="1" lang="en-US" altLang="ko-KR" dirty="0"/>
              <a:t>~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4F529-31C3-D341-8881-D6814653F8BD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87662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오늘 아메리카노가 많이 나갔다</a:t>
            </a:r>
            <a:r>
              <a:rPr kumimoji="1" lang="en-US" altLang="ko-KR" dirty="0"/>
              <a:t>, </a:t>
            </a:r>
            <a:r>
              <a:rPr kumimoji="1" lang="ko-KR" altLang="en-US" dirty="0"/>
              <a:t>그렇다면 내일은 어떤 음료가 더 나갈지 알 수 있을까 </a:t>
            </a:r>
            <a:r>
              <a:rPr kumimoji="1" lang="en-US" altLang="ko-KR" dirty="0"/>
              <a:t>?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4F529-31C3-D341-8881-D6814653F8BD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971826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이러한 약점을 가지고 있다</a:t>
            </a:r>
            <a:r>
              <a:rPr kumimoji="1" lang="en-US" altLang="ko-KR" dirty="0"/>
              <a:t>. </a:t>
            </a:r>
          </a:p>
          <a:p>
            <a:r>
              <a:rPr kumimoji="1" lang="ko-KR" altLang="en-US" dirty="0"/>
              <a:t>계산이 단순하다는 것은 장점이지만</a:t>
            </a:r>
            <a:r>
              <a:rPr kumimoji="1" lang="en-US" altLang="ko-KR" dirty="0"/>
              <a:t>, </a:t>
            </a:r>
            <a:r>
              <a:rPr kumimoji="1" lang="ko-KR" altLang="en-US" dirty="0"/>
              <a:t>현실과 동떨어진 정형적인 분석결과 그대로 선택 좋지 않음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그래서 </a:t>
            </a:r>
            <a:r>
              <a:rPr kumimoji="1" lang="ko-KR" altLang="en-US" dirty="0" err="1"/>
              <a:t>이럴때는</a:t>
            </a:r>
            <a:r>
              <a:rPr kumimoji="1" lang="ko-KR" altLang="en-US" dirty="0"/>
              <a:t> 확률 분포를 사용한다</a:t>
            </a:r>
            <a:r>
              <a:rPr kumimoji="1" lang="en-US" altLang="ko-KR" dirty="0"/>
              <a:t>. </a:t>
            </a:r>
            <a:r>
              <a:rPr kumimoji="1" lang="ko-KR" altLang="en-US" dirty="0" err="1"/>
              <a:t>이항분포</a:t>
            </a:r>
            <a:r>
              <a:rPr kumimoji="1" lang="en-US" altLang="ko-KR" dirty="0"/>
              <a:t>(</a:t>
            </a:r>
            <a:r>
              <a:rPr kumimoji="1" lang="ko-KR" altLang="en-US" dirty="0"/>
              <a:t>동전 앞뒤</a:t>
            </a:r>
            <a:r>
              <a:rPr kumimoji="1" lang="en-US" altLang="ko-KR" dirty="0"/>
              <a:t>) / </a:t>
            </a:r>
            <a:r>
              <a:rPr kumimoji="1" lang="ko-KR" altLang="en-US" dirty="0" err="1"/>
              <a:t>푸아송</a:t>
            </a:r>
            <a:r>
              <a:rPr kumimoji="1" lang="en-US" altLang="ko-KR" dirty="0"/>
              <a:t>(</a:t>
            </a:r>
            <a:r>
              <a:rPr kumimoji="1" lang="ko-KR" altLang="en-US" dirty="0"/>
              <a:t>수량</a:t>
            </a:r>
            <a:r>
              <a:rPr kumimoji="1" lang="en-US" altLang="ko-KR" dirty="0"/>
              <a:t>, </a:t>
            </a:r>
            <a:r>
              <a:rPr kumimoji="1" lang="ko-KR" altLang="en-US" dirty="0"/>
              <a:t>횟수</a:t>
            </a:r>
            <a:r>
              <a:rPr kumimoji="1" lang="en-US" altLang="ko-KR" dirty="0"/>
              <a:t>)</a:t>
            </a:r>
          </a:p>
          <a:p>
            <a:r>
              <a:rPr kumimoji="1" lang="ko-KR" altLang="en-US" dirty="0" err="1"/>
              <a:t>확률분포의</a:t>
            </a:r>
            <a:r>
              <a:rPr kumimoji="1" lang="ko-KR" altLang="en-US" dirty="0"/>
              <a:t> 종류는 모집단 분포 패턴의 종류라고 할 수 있다</a:t>
            </a:r>
            <a:r>
              <a:rPr kumimoji="1" lang="en-US" altLang="ko-KR" dirty="0"/>
              <a:t>. 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4F529-31C3-D341-8881-D6814653F8BD}" type="slidenum">
              <a:rPr kumimoji="1" lang="ko-KR" altLang="en-US" smtClean="0"/>
              <a:t>22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643729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연어의 몸길이와 참치의 몸길이를 다루는 확률분포는 완전히 같다고 할 수 없다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4F529-31C3-D341-8881-D6814653F8BD}" type="slidenum">
              <a:rPr kumimoji="1" lang="ko-KR" altLang="en-US" smtClean="0"/>
              <a:t>23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699094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err="1"/>
              <a:t>모수를</a:t>
            </a:r>
            <a:r>
              <a:rPr kumimoji="1" lang="ko-KR" altLang="en-US" dirty="0"/>
              <a:t> 추정하는 가장 간단한 아이디어가 </a:t>
            </a:r>
            <a:r>
              <a:rPr kumimoji="1" lang="ko-KR" altLang="en-US" dirty="0" err="1"/>
              <a:t>표본통계를</a:t>
            </a:r>
            <a:r>
              <a:rPr kumimoji="1" lang="ko-KR" altLang="en-US" dirty="0"/>
              <a:t> 모집단 분포의 </a:t>
            </a:r>
            <a:r>
              <a:rPr kumimoji="1" lang="ko-KR" altLang="en-US" dirty="0" err="1"/>
              <a:t>모수라고</a:t>
            </a:r>
            <a:r>
              <a:rPr kumimoji="1" lang="ko-KR" altLang="en-US" dirty="0"/>
              <a:t> 생각하는 것</a:t>
            </a:r>
            <a:endParaRPr kumimoji="1" lang="en-US" altLang="ko-KR" dirty="0"/>
          </a:p>
          <a:p>
            <a:r>
              <a:rPr kumimoji="1" lang="ko-KR" altLang="en-US" dirty="0"/>
              <a:t>책 </a:t>
            </a:r>
            <a:r>
              <a:rPr kumimoji="1" lang="en-US" altLang="ko-KR" dirty="0"/>
              <a:t>55</a:t>
            </a:r>
            <a:r>
              <a:rPr kumimoji="1" lang="ko-KR" altLang="en-US" dirty="0" err="1"/>
              <a:t>ㅍㅔ이지</a:t>
            </a:r>
            <a:r>
              <a:rPr kumimoji="1" lang="ko-KR" altLang="en-US" dirty="0"/>
              <a:t> 예 보기</a:t>
            </a:r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4F529-31C3-D341-8881-D6814653F8BD}" type="slidenum">
              <a:rPr kumimoji="1" lang="ko-KR" altLang="en-US" smtClean="0"/>
              <a:t>24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696637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앞의 그냥 </a:t>
            </a:r>
            <a:r>
              <a:rPr kumimoji="1" lang="ko-KR" altLang="en-US" dirty="0" err="1"/>
              <a:t>수식만</a:t>
            </a:r>
            <a:r>
              <a:rPr kumimoji="1" lang="ko-KR" altLang="en-US" dirty="0"/>
              <a:t> 있고 </a:t>
            </a:r>
            <a:r>
              <a:rPr kumimoji="1" lang="ko-KR" altLang="en-US" dirty="0" err="1"/>
              <a:t>쉬운건</a:t>
            </a:r>
            <a:r>
              <a:rPr kumimoji="1" lang="ko-KR" altLang="en-US" dirty="0"/>
              <a:t> 넘어가고 살짝 헷갈릴 수 있는 것만</a:t>
            </a:r>
            <a:endParaRPr kumimoji="1" lang="en-US" altLang="ko-KR" dirty="0"/>
          </a:p>
          <a:p>
            <a:r>
              <a:rPr kumimoji="1" lang="ko-KR" altLang="en-US" dirty="0" err="1"/>
              <a:t>이산형은</a:t>
            </a:r>
            <a:r>
              <a:rPr kumimoji="1" lang="ko-KR" altLang="en-US" dirty="0"/>
              <a:t> 앞에서 </a:t>
            </a:r>
            <a:r>
              <a:rPr kumimoji="1" lang="ko-KR" altLang="en-US" dirty="0" err="1"/>
              <a:t>직접확률</a:t>
            </a:r>
            <a:r>
              <a:rPr kumimoji="1" lang="ko-KR" altLang="en-US" dirty="0"/>
              <a:t> 구할 수 있다고 하였음 그래서 가위바위보로 예를 들자면</a:t>
            </a:r>
            <a:endParaRPr kumimoji="1" lang="en-US" altLang="ko-KR" dirty="0"/>
          </a:p>
          <a:p>
            <a:r>
              <a:rPr kumimoji="1" lang="ko-KR" altLang="en-US" dirty="0" err="1"/>
              <a:t>연속형은</a:t>
            </a:r>
            <a:r>
              <a:rPr kumimoji="1" lang="ko-KR" altLang="en-US" dirty="0"/>
              <a:t> 책에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4F529-31C3-D341-8881-D6814653F8BD}" type="slidenum">
              <a:rPr kumimoji="1" lang="ko-KR" altLang="en-US" smtClean="0"/>
              <a:t>25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95786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(</a:t>
            </a:r>
            <a:r>
              <a:rPr kumimoji="1" lang="ko-KR" altLang="en-US" dirty="0"/>
              <a:t>모평균도 책</a:t>
            </a:r>
            <a:r>
              <a:rPr kumimoji="1" lang="en-US" altLang="ko-KR" dirty="0"/>
              <a:t>)</a:t>
            </a:r>
          </a:p>
          <a:p>
            <a:r>
              <a:rPr kumimoji="1" lang="ko-KR" altLang="en-US" dirty="0"/>
              <a:t>데이터에서 평균을 뺀 것이 편차</a:t>
            </a:r>
            <a:r>
              <a:rPr kumimoji="1" lang="en-US" altLang="ko-KR" dirty="0"/>
              <a:t>. 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4F529-31C3-D341-8881-D6814653F8BD}" type="slidenum">
              <a:rPr kumimoji="1" lang="ko-KR" altLang="en-US" smtClean="0"/>
              <a:t>26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414717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왜 과소평가될까 표본을 </a:t>
            </a:r>
            <a:r>
              <a:rPr kumimoji="1" lang="ko-KR" altLang="en-US" dirty="0" err="1"/>
              <a:t>추출할때</a:t>
            </a:r>
            <a:r>
              <a:rPr kumimoji="1" lang="ko-KR" altLang="en-US" dirty="0"/>
              <a:t> 한쪽으로 치우친 값만 나올 수 있기 때문</a:t>
            </a:r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4F529-31C3-D341-8881-D6814653F8BD}" type="slidenum">
              <a:rPr kumimoji="1" lang="ko-KR" altLang="en-US" smtClean="0"/>
              <a:t>27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753013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절댓값을 사용하지 않는 이유는 계산이 복잡해지고 미분 불가능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4F529-31C3-D341-8881-D6814653F8BD}" type="slidenum">
              <a:rPr kumimoji="1" lang="ko-KR" altLang="en-US" smtClean="0"/>
              <a:t>28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701273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4F529-31C3-D341-8881-D6814653F8BD}" type="slidenum">
              <a:rPr kumimoji="1" lang="ko-KR" altLang="en-US" smtClean="0"/>
              <a:t>29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57583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err="1"/>
              <a:t>노란색부분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4F529-31C3-D341-8881-D6814653F8BD}" type="slidenum">
              <a:rPr kumimoji="1" lang="ko-KR" altLang="en-US" smtClean="0"/>
              <a:t>31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853866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4F529-31C3-D341-8881-D6814653F8BD}" type="slidenum">
              <a:rPr kumimoji="1" lang="ko-KR" altLang="en-US" smtClean="0"/>
              <a:t>32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69957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모집단에서 표본을 얻는 것을 샘플링 또는 표본추출이라고 한다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1,2 </a:t>
            </a:r>
            <a:r>
              <a:rPr kumimoji="1" lang="ko-KR" altLang="en-US" dirty="0"/>
              <a:t>만 설명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4F529-31C3-D341-8881-D6814653F8BD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020504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err="1"/>
              <a:t>표본공간</a:t>
            </a:r>
            <a:r>
              <a:rPr kumimoji="1" lang="ko-KR" altLang="en-US" dirty="0"/>
              <a:t> </a:t>
            </a:r>
            <a:r>
              <a:rPr kumimoji="1" lang="en-US" altLang="ko-KR" dirty="0"/>
              <a:t>: </a:t>
            </a:r>
            <a:r>
              <a:rPr kumimoji="1" lang="ko-KR" altLang="en-US" dirty="0" err="1"/>
              <a:t>표본점</a:t>
            </a:r>
            <a:r>
              <a:rPr kumimoji="1" lang="ko-KR" altLang="en-US" dirty="0"/>
              <a:t> 전체의 집합</a:t>
            </a:r>
            <a:endParaRPr kumimoji="1" lang="en-US" altLang="ko-KR" dirty="0"/>
          </a:p>
          <a:p>
            <a:r>
              <a:rPr kumimoji="1" lang="ko-KR" altLang="en-US" dirty="0" err="1"/>
              <a:t>표본점</a:t>
            </a:r>
            <a:r>
              <a:rPr kumimoji="1" lang="ko-KR" altLang="en-US" dirty="0"/>
              <a:t> </a:t>
            </a:r>
            <a:r>
              <a:rPr kumimoji="1" lang="en-US" altLang="ko-KR" dirty="0"/>
              <a:t>: </a:t>
            </a:r>
            <a:r>
              <a:rPr kumimoji="1" lang="ko-KR" altLang="en-US" dirty="0"/>
              <a:t>일어날 수 있는 가능한 결과</a:t>
            </a:r>
            <a:endParaRPr kumimoji="1" lang="en-US" altLang="ko-KR" dirty="0"/>
          </a:p>
          <a:p>
            <a:r>
              <a:rPr kumimoji="1" lang="ko-KR" altLang="en-US" dirty="0"/>
              <a:t>사상 </a:t>
            </a:r>
            <a:r>
              <a:rPr kumimoji="1" lang="en-US" altLang="ko-KR" dirty="0"/>
              <a:t>: </a:t>
            </a:r>
            <a:r>
              <a:rPr kumimoji="1" lang="ko-KR" altLang="en-US" dirty="0"/>
              <a:t>부분집합 </a:t>
            </a:r>
            <a:r>
              <a:rPr kumimoji="1" lang="en-US" altLang="ko-KR" dirty="0"/>
              <a:t>(</a:t>
            </a:r>
            <a:r>
              <a:rPr kumimoji="1" lang="ko-KR" altLang="en-US" dirty="0" err="1"/>
              <a:t>합사상</a:t>
            </a:r>
            <a:r>
              <a:rPr kumimoji="1" lang="en-US" altLang="ko-KR" dirty="0"/>
              <a:t>, </a:t>
            </a:r>
            <a:r>
              <a:rPr kumimoji="1" lang="ko-KR" altLang="en-US" dirty="0" err="1"/>
              <a:t>결합사상</a:t>
            </a:r>
            <a:r>
              <a:rPr kumimoji="1" lang="ko-KR" altLang="en-US" dirty="0"/>
              <a:t> 가능</a:t>
            </a:r>
            <a:r>
              <a:rPr kumimoji="1" lang="en-US" altLang="ko-KR" dirty="0"/>
              <a:t>)</a:t>
            </a:r>
          </a:p>
          <a:p>
            <a:r>
              <a:rPr kumimoji="1" lang="ko-KR" altLang="en-US" dirty="0" err="1"/>
              <a:t>근원사상</a:t>
            </a:r>
            <a:r>
              <a:rPr kumimoji="1" lang="ko-KR" altLang="en-US" dirty="0"/>
              <a:t> </a:t>
            </a:r>
            <a:r>
              <a:rPr kumimoji="1" lang="en-US" altLang="ko-KR" dirty="0"/>
              <a:t>: 1</a:t>
            </a:r>
            <a:r>
              <a:rPr kumimoji="1" lang="ko-KR" altLang="en-US" dirty="0"/>
              <a:t>개의 </a:t>
            </a:r>
            <a:r>
              <a:rPr kumimoji="1" lang="ko-KR" altLang="en-US" dirty="0" err="1"/>
              <a:t>표본점</a:t>
            </a:r>
            <a:r>
              <a:rPr kumimoji="1" lang="ko-KR" altLang="en-US" dirty="0"/>
              <a:t> 분해 안됨</a:t>
            </a:r>
            <a:endParaRPr kumimoji="1" lang="en-US" altLang="ko-KR" dirty="0"/>
          </a:p>
          <a:p>
            <a:r>
              <a:rPr kumimoji="1" lang="ko-KR" altLang="en-US" dirty="0" err="1"/>
              <a:t>복합사상</a:t>
            </a:r>
            <a:r>
              <a:rPr kumimoji="1" lang="en-US" altLang="ko-KR" dirty="0"/>
              <a:t> : 2</a:t>
            </a:r>
            <a:r>
              <a:rPr kumimoji="1" lang="ko-KR" altLang="en-US" dirty="0" err="1"/>
              <a:t>개이상의</a:t>
            </a:r>
            <a:r>
              <a:rPr kumimoji="1" lang="ko-KR" altLang="en-US" dirty="0"/>
              <a:t> 근원사상으로 분해 가능</a:t>
            </a:r>
            <a:endParaRPr kumimoji="1" lang="en-US" altLang="ko-KR" dirty="0"/>
          </a:p>
          <a:p>
            <a:r>
              <a:rPr kumimoji="1" lang="ko-KR" altLang="en-US" dirty="0" err="1"/>
              <a:t>공사상</a:t>
            </a:r>
            <a:r>
              <a:rPr kumimoji="1" lang="ko-KR" altLang="en-US" dirty="0"/>
              <a:t> </a:t>
            </a:r>
            <a:r>
              <a:rPr kumimoji="1" lang="en-US" altLang="ko-KR" dirty="0"/>
              <a:t>: </a:t>
            </a:r>
            <a:r>
              <a:rPr kumimoji="1" lang="ko-KR" altLang="en-US" dirty="0" err="1"/>
              <a:t>표본점</a:t>
            </a:r>
            <a:r>
              <a:rPr kumimoji="1" lang="ko-KR" altLang="en-US" dirty="0"/>
              <a:t> 하나도 없음</a:t>
            </a:r>
            <a:endParaRPr kumimoji="1" lang="en-US" altLang="ko-KR" dirty="0"/>
          </a:p>
          <a:p>
            <a:r>
              <a:rPr kumimoji="1" lang="ko-KR" altLang="en-US" dirty="0" err="1"/>
              <a:t>배반사상</a:t>
            </a:r>
            <a:r>
              <a:rPr kumimoji="1" lang="ko-KR" altLang="en-US" dirty="0"/>
              <a:t> </a:t>
            </a:r>
            <a:r>
              <a:rPr kumimoji="1" lang="en-US" altLang="ko-KR" dirty="0"/>
              <a:t>: </a:t>
            </a:r>
            <a:r>
              <a:rPr kumimoji="1" lang="ko-KR" altLang="en-US" dirty="0" err="1"/>
              <a:t>사상간의</a:t>
            </a:r>
            <a:r>
              <a:rPr kumimoji="1" lang="ko-KR" altLang="en-US" dirty="0"/>
              <a:t> 겹침이 </a:t>
            </a:r>
            <a:r>
              <a:rPr kumimoji="1" lang="ko-KR" altLang="en-US" dirty="0" err="1"/>
              <a:t>없을때</a:t>
            </a:r>
            <a:r>
              <a:rPr kumimoji="1" lang="ko-KR" altLang="en-US" dirty="0"/>
              <a:t> 교집합 </a:t>
            </a:r>
            <a:r>
              <a:rPr kumimoji="1" lang="ko-KR" altLang="en-US" dirty="0" err="1"/>
              <a:t>없을떄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4F529-31C3-D341-8881-D6814653F8BD}" type="slidenum">
              <a:rPr kumimoji="1" lang="ko-KR" altLang="en-US" smtClean="0"/>
              <a:t>33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854343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책 </a:t>
            </a:r>
            <a:r>
              <a:rPr kumimoji="1" lang="en-US" altLang="ko-KR" dirty="0"/>
              <a:t>68 </a:t>
            </a:r>
            <a:r>
              <a:rPr kumimoji="1" lang="ko-KR" altLang="en-US" dirty="0"/>
              <a:t>조건을 쉽게 적어 놓은 것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4F529-31C3-D341-8881-D6814653F8BD}" type="slidenum">
              <a:rPr kumimoji="1" lang="ko-KR" altLang="en-US" smtClean="0"/>
              <a:t>34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866388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4F529-31C3-D341-8881-D6814653F8BD}" type="slidenum">
              <a:rPr kumimoji="1" lang="ko-KR" altLang="en-US" smtClean="0"/>
              <a:t>35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98578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4F529-31C3-D341-8881-D6814653F8BD}" type="slidenum">
              <a:rPr kumimoji="1" lang="ko-KR" altLang="en-US" smtClean="0"/>
              <a:t>36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560443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err="1"/>
              <a:t>이산형</a:t>
            </a:r>
            <a:r>
              <a:rPr kumimoji="1" lang="ko-KR" altLang="en-US" dirty="0"/>
              <a:t> 확률변수 </a:t>
            </a:r>
            <a:r>
              <a:rPr kumimoji="1" lang="en-US" altLang="ko-KR" dirty="0"/>
              <a:t>X </a:t>
            </a:r>
            <a:r>
              <a:rPr kumimoji="1" lang="ko-KR" altLang="en-US" dirty="0"/>
              <a:t>각각에 대한 확률</a:t>
            </a:r>
            <a:r>
              <a:rPr kumimoji="1" lang="en-US" altLang="ko-KR" dirty="0"/>
              <a:t>P~</a:t>
            </a:r>
            <a:r>
              <a:rPr kumimoji="1" lang="ko-KR" altLang="en-US" dirty="0"/>
              <a:t>가 함수</a:t>
            </a:r>
            <a:r>
              <a:rPr kumimoji="1" lang="en-US" altLang="ko-KR" dirty="0"/>
              <a:t>f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할당받아</a:t>
            </a:r>
            <a:r>
              <a:rPr kumimoji="1" lang="ko-KR" altLang="en-US" dirty="0"/>
              <a:t> 다음과 같이 </a:t>
            </a:r>
            <a:r>
              <a:rPr kumimoji="1" lang="ko-KR" altLang="en-US" dirty="0" err="1"/>
              <a:t>될때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함수</a:t>
            </a:r>
            <a:r>
              <a:rPr kumimoji="1" lang="en-US" altLang="ko-KR" dirty="0"/>
              <a:t>f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확률질량함수라고</a:t>
            </a:r>
            <a:r>
              <a:rPr kumimoji="1" lang="ko-KR" altLang="en-US" dirty="0"/>
              <a:t> 한다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4F529-31C3-D341-8881-D6814653F8BD}" type="slidenum">
              <a:rPr kumimoji="1" lang="ko-KR" altLang="en-US" smtClean="0"/>
              <a:t>38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4685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확률과 달리 </a:t>
            </a:r>
            <a:r>
              <a:rPr kumimoji="1" lang="ko-KR" altLang="en-US" dirty="0" err="1"/>
              <a:t>확률밀도는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보다 큰 값이 될 수 있다</a:t>
            </a:r>
            <a:r>
              <a:rPr kumimoji="1" lang="en-US" altLang="ko-KR" dirty="0"/>
              <a:t>. </a:t>
            </a:r>
          </a:p>
          <a:p>
            <a:r>
              <a:rPr kumimoji="1" lang="ko-KR" altLang="en-US" dirty="0"/>
              <a:t>책 </a:t>
            </a:r>
            <a:r>
              <a:rPr kumimoji="1" lang="en-US" altLang="ko-KR" dirty="0"/>
              <a:t>73 </a:t>
            </a:r>
            <a:r>
              <a:rPr kumimoji="1" lang="ko-KR" altLang="en-US" dirty="0"/>
              <a:t>연속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4F529-31C3-D341-8881-D6814653F8BD}" type="slidenum">
              <a:rPr kumimoji="1" lang="ko-KR" altLang="en-US" smtClean="0"/>
              <a:t>39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013223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확률과 달리 </a:t>
            </a:r>
            <a:r>
              <a:rPr kumimoji="1" lang="ko-KR" altLang="en-US" dirty="0" err="1"/>
              <a:t>확률밀도는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보다 큰 값이 될 수 있다</a:t>
            </a:r>
            <a:r>
              <a:rPr kumimoji="1" lang="en-US" altLang="ko-KR" dirty="0"/>
              <a:t>. </a:t>
            </a:r>
          </a:p>
          <a:p>
            <a:r>
              <a:rPr kumimoji="1" lang="ko-KR" altLang="en-US" dirty="0"/>
              <a:t>책 </a:t>
            </a:r>
            <a:r>
              <a:rPr kumimoji="1" lang="en-US" altLang="ko-KR" dirty="0"/>
              <a:t>73 </a:t>
            </a:r>
            <a:r>
              <a:rPr kumimoji="1" lang="ko-KR" altLang="en-US" dirty="0"/>
              <a:t>연속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4F529-31C3-D341-8881-D6814653F8BD}" type="slidenum">
              <a:rPr kumimoji="1" lang="ko-KR" altLang="en-US" smtClean="0"/>
              <a:t>40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9279547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확률과 달리 </a:t>
            </a:r>
            <a:r>
              <a:rPr kumimoji="1" lang="ko-KR" altLang="en-US" dirty="0" err="1"/>
              <a:t>확률밀도는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보다 큰 값이 될 수 있다</a:t>
            </a:r>
            <a:r>
              <a:rPr kumimoji="1" lang="en-US" altLang="ko-KR" dirty="0"/>
              <a:t>. </a:t>
            </a:r>
          </a:p>
          <a:p>
            <a:r>
              <a:rPr kumimoji="1" lang="ko-KR" altLang="en-US" dirty="0"/>
              <a:t>책 </a:t>
            </a:r>
            <a:r>
              <a:rPr kumimoji="1" lang="en-US" altLang="ko-KR" dirty="0"/>
              <a:t>73 </a:t>
            </a:r>
            <a:r>
              <a:rPr kumimoji="1" lang="ko-KR" altLang="en-US" dirty="0"/>
              <a:t>연속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4F529-31C3-D341-8881-D6814653F8BD}" type="slidenum">
              <a:rPr kumimoji="1" lang="ko-KR" altLang="en-US" smtClean="0"/>
              <a:t>41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19840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호수에는 </a:t>
            </a:r>
            <a:r>
              <a:rPr kumimoji="1" lang="en-US" altLang="ko-KR" dirty="0"/>
              <a:t>2,3,4,5,6</a:t>
            </a:r>
            <a:r>
              <a:rPr kumimoji="1" lang="ko-KR" altLang="en-US" dirty="0" err="1"/>
              <a:t>센치</a:t>
            </a:r>
            <a:r>
              <a:rPr kumimoji="1" lang="ko-KR" altLang="en-US" dirty="0"/>
              <a:t> 물고기가 각각 </a:t>
            </a:r>
            <a:r>
              <a:rPr kumimoji="1" lang="en-US" altLang="ko-KR" dirty="0"/>
              <a:t>1</a:t>
            </a:r>
            <a:r>
              <a:rPr kumimoji="1" lang="ko-KR" altLang="en-US" dirty="0"/>
              <a:t>마리씩 산다고 </a:t>
            </a:r>
            <a:r>
              <a:rPr kumimoji="1" lang="ko-KR" altLang="en-US" dirty="0" err="1"/>
              <a:t>했을때</a:t>
            </a:r>
            <a:endParaRPr kumimoji="1" lang="en-US" altLang="ko-KR" dirty="0"/>
          </a:p>
          <a:p>
            <a:r>
              <a:rPr kumimoji="1" lang="en-US" altLang="ko-KR" dirty="0"/>
              <a:t>1</a:t>
            </a:r>
            <a:r>
              <a:rPr kumimoji="1" lang="ko-KR" altLang="en-US" dirty="0"/>
              <a:t>월 </a:t>
            </a:r>
            <a:r>
              <a:rPr kumimoji="1" lang="en-US" altLang="ko-KR" dirty="0"/>
              <a:t>1</a:t>
            </a:r>
            <a:r>
              <a:rPr kumimoji="1" lang="ko-KR" altLang="en-US" dirty="0"/>
              <a:t>일에는 </a:t>
            </a:r>
            <a:r>
              <a:rPr kumimoji="1" lang="en-US" altLang="ko-KR" dirty="0"/>
              <a:t>3cm </a:t>
            </a:r>
            <a:r>
              <a:rPr kumimoji="1" lang="ko-KR" altLang="en-US" dirty="0"/>
              <a:t>물고기를 잡았다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4F529-31C3-D341-8881-D6814653F8BD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16696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그 다음날은 </a:t>
            </a:r>
            <a:r>
              <a:rPr kumimoji="1" lang="en-US" altLang="ko-KR" dirty="0"/>
              <a:t>3cm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잡을까 </a:t>
            </a:r>
            <a:r>
              <a:rPr kumimoji="1" lang="en-US" altLang="ko-KR" dirty="0"/>
              <a:t>? </a:t>
            </a:r>
            <a:r>
              <a:rPr kumimoji="1" lang="ko-KR" altLang="en-US" dirty="0"/>
              <a:t>그렇지 않다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각 </a:t>
            </a:r>
            <a:r>
              <a:rPr kumimoji="1" lang="ko-KR" altLang="en-US" dirty="0" err="1"/>
              <a:t>센치의</a:t>
            </a:r>
            <a:r>
              <a:rPr kumimoji="1" lang="ko-KR" altLang="en-US" dirty="0"/>
              <a:t> 물고기가 잡힐 확률은 각 </a:t>
            </a:r>
            <a:r>
              <a:rPr kumimoji="1" lang="en-US" altLang="ko-KR" dirty="0"/>
              <a:t>20%</a:t>
            </a:r>
            <a:r>
              <a:rPr kumimoji="1" lang="ko-KR" altLang="en-US" dirty="0"/>
              <a:t>이다</a:t>
            </a:r>
            <a:r>
              <a:rPr kumimoji="1" lang="en-US" altLang="ko-KR" dirty="0"/>
              <a:t>. </a:t>
            </a:r>
          </a:p>
          <a:p>
            <a:r>
              <a:rPr kumimoji="1" lang="ko-KR" altLang="en-US" dirty="0"/>
              <a:t>낚일 물고기의 크기는 확률적으로 변화한다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따라서 확률변수</a:t>
            </a:r>
            <a:r>
              <a:rPr kumimoji="1" lang="en-US" altLang="ko-KR" dirty="0"/>
              <a:t>(</a:t>
            </a:r>
            <a:r>
              <a:rPr kumimoji="1" lang="ko-KR" altLang="en-US" dirty="0"/>
              <a:t>표본</a:t>
            </a:r>
            <a:r>
              <a:rPr kumimoji="1" lang="en-US" altLang="ko-KR" dirty="0"/>
              <a:t>)</a:t>
            </a:r>
            <a:r>
              <a:rPr kumimoji="1" lang="ko-KR" altLang="en-US" dirty="0"/>
              <a:t>이라고 하는 것이다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이렇게 확률변수의 구체적인 값</a:t>
            </a:r>
            <a:r>
              <a:rPr kumimoji="1" lang="en-US" altLang="ko-KR" dirty="0"/>
              <a:t> </a:t>
            </a:r>
            <a:r>
              <a:rPr kumimoji="1" lang="ko-KR" altLang="en-US" dirty="0"/>
              <a:t>여기서는 </a:t>
            </a:r>
            <a:r>
              <a:rPr kumimoji="1" lang="ko-KR" altLang="en-US" dirty="0" err="1"/>
              <a:t>센치들을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실현값이라고</a:t>
            </a:r>
            <a:r>
              <a:rPr kumimoji="1" lang="ko-KR" altLang="en-US" dirty="0"/>
              <a:t> 한다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그리고 이렇게 요소를 무작위로 선택하는 방법을 </a:t>
            </a:r>
            <a:r>
              <a:rPr kumimoji="1" lang="ko-KR" altLang="en-US" dirty="0" err="1"/>
              <a:t>단순랜덤샘플링이라고</a:t>
            </a:r>
            <a:r>
              <a:rPr kumimoji="1" lang="ko-KR" altLang="en-US" dirty="0"/>
              <a:t> 한다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4F529-31C3-D341-8881-D6814653F8BD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74912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표본의 크기나 가지고 있는 데이터 수를 샘플 사이즈라고 한다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많다 적다가 아닌 작다 </a:t>
            </a:r>
            <a:r>
              <a:rPr kumimoji="1" lang="ko-KR" altLang="en-US" dirty="0" err="1"/>
              <a:t>크다로</a:t>
            </a:r>
            <a:r>
              <a:rPr kumimoji="1" lang="ko-KR" altLang="en-US" dirty="0"/>
              <a:t> 표현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4F529-31C3-D341-8881-D6814653F8BD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75546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4F529-31C3-D341-8881-D6814653F8BD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702618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이렇게 어떤 데이터가 어떤 </a:t>
            </a:r>
            <a:r>
              <a:rPr kumimoji="1" lang="ko-KR" altLang="en-US" dirty="0" err="1"/>
              <a:t>확률분포에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대응할때</a:t>
            </a:r>
            <a:r>
              <a:rPr kumimoji="1" lang="ko-KR" altLang="en-US" dirty="0"/>
              <a:t> 확률분포를 따른다고 한다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4F529-31C3-D341-8881-D6814653F8BD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60843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그럼 모집단 분포는 </a:t>
            </a:r>
            <a:r>
              <a:rPr kumimoji="1" lang="en-US" altLang="ko-KR" dirty="0"/>
              <a:t>? </a:t>
            </a:r>
            <a:r>
              <a:rPr kumimoji="1" lang="ko-KR" altLang="en-US" dirty="0"/>
              <a:t>모집단이 따르는 </a:t>
            </a:r>
            <a:r>
              <a:rPr kumimoji="1" lang="ko-KR" altLang="en-US" dirty="0" err="1"/>
              <a:t>확률분포겠죠</a:t>
            </a:r>
            <a:r>
              <a:rPr kumimoji="1" lang="ko-KR" altLang="en-US" dirty="0"/>
              <a:t> </a:t>
            </a:r>
            <a:r>
              <a:rPr kumimoji="1" lang="en-US" altLang="ko-KR" dirty="0"/>
              <a:t>~</a:t>
            </a:r>
          </a:p>
          <a:p>
            <a:r>
              <a:rPr kumimoji="1" lang="ko-KR" altLang="en-US" dirty="0"/>
              <a:t>모집단에서 단순 랜덤 샘플링으로 표본 </a:t>
            </a:r>
            <a:r>
              <a:rPr kumimoji="1" lang="en-US" altLang="ko-KR" dirty="0"/>
              <a:t>1</a:t>
            </a:r>
            <a:r>
              <a:rPr kumimoji="1" lang="ko-KR" altLang="en-US" dirty="0"/>
              <a:t>개 </a:t>
            </a:r>
            <a:r>
              <a:rPr kumimoji="1" lang="ko-KR" altLang="en-US" dirty="0" err="1"/>
              <a:t>획등</a:t>
            </a:r>
            <a:r>
              <a:rPr kumimoji="1" lang="ko-KR" altLang="en-US" dirty="0"/>
              <a:t> 행동이나 모집단분포에 따르는 확률변수 </a:t>
            </a:r>
            <a:r>
              <a:rPr kumimoji="1" lang="en-US" altLang="ko-KR" dirty="0"/>
              <a:t>1</a:t>
            </a:r>
            <a:r>
              <a:rPr kumimoji="1" lang="ko-KR" altLang="en-US" dirty="0"/>
              <a:t>개 획득하는 것과 같다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4F529-31C3-D341-8881-D6814653F8BD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37873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86C1F-45A8-40C2-87F0-8CBABA6FE5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071DC3-3821-46CB-B455-56E87047B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C82FCB-705D-4E6F-A9CD-B041B5D15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2020. 9. 7.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4FE223-D810-4CD1-A7C1-2A525C8B5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58C475-823A-4BCD-BA50-CBE0D185D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297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9E59E4-8123-497A-AD73-C4923FE3B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681961-0E1F-4EA6-A100-168379E35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C92A03-DF31-4F0A-B075-2F503C571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2020. 9. 7.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56D38B-9E2D-4DF7-9EFB-F664DD0B1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2BFBD1-4F2D-4967-AB97-B63004B81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131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6E1275-774F-4144-BF5A-9F97446E4C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00CEC4-30EB-4ED8-82DC-BD9CF543A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BD8907-D1E1-4247-951A-A34D9E9E6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2020. 9. 7.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A6CEDF-1F4B-4692-A664-146974147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46F5BA-70E8-4FF4-85A0-D4909B7C6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765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FD0232-7DCA-4460-BA3C-FAA7F0E57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E49D00-7406-4D08-BA74-AF8A651F4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B0A1D4-C7B1-4AA9-BDBD-98ADBF2C6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2020. 9. 7.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E6312E-8065-4ED2-941F-FE5B266D5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468BE8-D3D7-4386-BD6E-B013D2F7A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615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32BD84-4334-446F-91D3-4349EF958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4231E8-A71A-47FF-B89C-117957CD5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90DA9B-5E59-40A4-A814-891E43DB3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2020. 9. 7.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621B4F-EDFE-43C4-AB63-04B99AB18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C3D4F1-62E9-4F3F-9AE9-E2352022D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73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C4C2D1-F923-4B1B-A229-3BFE84AA0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D309D1-5083-41F3-9EEF-8C0D2872CF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7ACA0A-6D2E-4826-8CF8-E8A27AA59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F80047-4642-49E2-9654-FDBA58442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2020. 9. 7.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2D8DE8-E613-4C82-A370-69DB8BF70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302A49-46BE-4F4A-B492-F75178B81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757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D302A8-49A6-4AA6-827C-F8C885DDC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8865C-C3BD-4021-A08A-C43CAC94A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53C090-201A-4762-8689-C48E18E32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7B1A64-E4BF-4DFE-AAE9-4D7202088F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65F67C-6F36-4C47-A0F6-B887AFCC20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FEB030-F343-4BE3-A688-330B8F5B9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2020. 9. 7.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B070320-1209-4C0E-8409-97E1BBBD6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AFCC65-9BD4-4E4F-B8C6-944E4C1EC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368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5F8541-91F6-48AF-A9C9-2BB81584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574A09-628E-405E-89E0-B41B9428B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2020. 9. 7.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68E17B9-F1C2-41C0-9E71-7E2D3AE1D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F35DED-2721-41F2-B10C-E4438FE95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526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05BCB1-E73F-4055-8CA7-4A380B035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2020. 9. 7.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E72BBE-2BF8-4028-939F-5A3702A15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D4ECCA-AE29-4BD2-9910-B8C834B6E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111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1A658-75E6-4548-B7DB-ACEC8EA55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2BA687-0866-4376-8C24-0F33343B9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4DAB60-4D95-4D42-93CD-5BD07194A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D3EE19-C572-4AFB-89C4-BB916DA68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2020. 9. 7.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F52BFA-B4B0-4CAE-8DD9-332C63871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E4ED9B-5C25-4E62-B693-7DAD66D37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674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1515A1-B012-4604-AC1C-522021F94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24E4E33-F714-43B3-B5AD-40FC0C2D8C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4AB77B-A8DC-4013-AE72-65B5E27E6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FD963E-053D-448E-B3FC-7D5DDC0C7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2020. 9. 7.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22A42D-D4BE-446C-8E52-AE7718B41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6BBC8C-1678-47CA-80BF-95F5599D8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123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4617451-14E0-4213-92E4-9420AF6D8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C27782-40AB-499B-A580-9F88C906A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FC17FA-E597-40AB-A5C5-8871EB7133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2020. 9. 7.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58982C-F139-4FDF-8F84-1B0F6FB11E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0B91D4-B90F-4DFC-B2C8-EFB07ADFA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243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microsoft.com/office/2007/relationships/hdphoto" Target="../media/hdphoto8.wdp"/><Relationship Id="rId5" Type="http://schemas.microsoft.com/office/2007/relationships/hdphoto" Target="../media/hdphoto5.wdp"/><Relationship Id="rId4" Type="http://schemas.microsoft.com/office/2007/relationships/hdphoto" Target="../media/hdphoto26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30.wdp"/><Relationship Id="rId3" Type="http://schemas.openxmlformats.org/officeDocument/2006/relationships/image" Target="../media/image4.png"/><Relationship Id="rId7" Type="http://schemas.microsoft.com/office/2007/relationships/hdphoto" Target="../media/hdphoto29.wd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8.wdp"/><Relationship Id="rId5" Type="http://schemas.microsoft.com/office/2007/relationships/hdphoto" Target="../media/hdphoto27.wdp"/><Relationship Id="rId4" Type="http://schemas.microsoft.com/office/2007/relationships/hdphoto" Target="../media/hdphoto11.wd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png"/><Relationship Id="rId7" Type="http://schemas.openxmlformats.org/officeDocument/2006/relationships/customXml" Target="../ink/ink15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customXml" Target="../ink/ink14.xml"/><Relationship Id="rId4" Type="http://schemas.openxmlformats.org/officeDocument/2006/relationships/image" Target="../media/image17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customXml" Target="../ink/ink16.xml"/><Relationship Id="rId7" Type="http://schemas.openxmlformats.org/officeDocument/2006/relationships/customXml" Target="../ink/ink18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customXml" Target="../ink/ink17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customXml" Target="../ink/ink19.xml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customXml" Target="../ink/ink20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.xml"/><Relationship Id="rId13" Type="http://schemas.openxmlformats.org/officeDocument/2006/relationships/image" Target="../media/image35.png"/><Relationship Id="rId3" Type="http://schemas.openxmlformats.org/officeDocument/2006/relationships/image" Target="../media/image30.jpeg"/><Relationship Id="rId7" Type="http://schemas.openxmlformats.org/officeDocument/2006/relationships/image" Target="../media/image32.png"/><Relationship Id="rId12" Type="http://schemas.openxmlformats.org/officeDocument/2006/relationships/customXml" Target="../ink/ink25.xml"/><Relationship Id="rId17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6" Type="http://schemas.openxmlformats.org/officeDocument/2006/relationships/customXml" Target="../ink/ink2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2.xml"/><Relationship Id="rId11" Type="http://schemas.openxmlformats.org/officeDocument/2006/relationships/image" Target="../media/image34.png"/><Relationship Id="rId5" Type="http://schemas.openxmlformats.org/officeDocument/2006/relationships/image" Target="../media/image31.png"/><Relationship Id="rId15" Type="http://schemas.openxmlformats.org/officeDocument/2006/relationships/image" Target="../media/image36.png"/><Relationship Id="rId10" Type="http://schemas.openxmlformats.org/officeDocument/2006/relationships/customXml" Target="../ink/ink24.xml"/><Relationship Id="rId4" Type="http://schemas.openxmlformats.org/officeDocument/2006/relationships/customXml" Target="../ink/ink21.xml"/><Relationship Id="rId9" Type="http://schemas.openxmlformats.org/officeDocument/2006/relationships/image" Target="../media/image33.png"/><Relationship Id="rId14" Type="http://schemas.openxmlformats.org/officeDocument/2006/relationships/customXml" Target="../ink/ink26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0.xml"/><Relationship Id="rId13" Type="http://schemas.openxmlformats.org/officeDocument/2006/relationships/image" Target="../media/image42.png"/><Relationship Id="rId3" Type="http://schemas.openxmlformats.org/officeDocument/2006/relationships/image" Target="../media/image30.jpeg"/><Relationship Id="rId7" Type="http://schemas.openxmlformats.org/officeDocument/2006/relationships/image" Target="../media/image39.png"/><Relationship Id="rId12" Type="http://schemas.openxmlformats.org/officeDocument/2006/relationships/customXml" Target="../ink/ink32.xml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25.xml"/><Relationship Id="rId16" Type="http://schemas.openxmlformats.org/officeDocument/2006/relationships/customXml" Target="../ink/ink3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9.xml"/><Relationship Id="rId11" Type="http://schemas.openxmlformats.org/officeDocument/2006/relationships/image" Target="../media/image41.png"/><Relationship Id="rId5" Type="http://schemas.openxmlformats.org/officeDocument/2006/relationships/image" Target="../media/image38.png"/><Relationship Id="rId15" Type="http://schemas.openxmlformats.org/officeDocument/2006/relationships/image" Target="../media/image43.png"/><Relationship Id="rId10" Type="http://schemas.openxmlformats.org/officeDocument/2006/relationships/customXml" Target="../ink/ink31.xml"/><Relationship Id="rId4" Type="http://schemas.openxmlformats.org/officeDocument/2006/relationships/customXml" Target="../ink/ink28.xml"/><Relationship Id="rId9" Type="http://schemas.openxmlformats.org/officeDocument/2006/relationships/image" Target="../media/image40.png"/><Relationship Id="rId14" Type="http://schemas.openxmlformats.org/officeDocument/2006/relationships/customXml" Target="../ink/ink3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jpe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0.png"/><Relationship Id="rId21" Type="http://schemas.openxmlformats.org/officeDocument/2006/relationships/customXml" Target="../ink/ink44.xml"/><Relationship Id="rId42" Type="http://schemas.openxmlformats.org/officeDocument/2006/relationships/image" Target="../media/image68.png"/><Relationship Id="rId47" Type="http://schemas.openxmlformats.org/officeDocument/2006/relationships/customXml" Target="../ink/ink57.xml"/><Relationship Id="rId63" Type="http://schemas.openxmlformats.org/officeDocument/2006/relationships/customXml" Target="../ink/ink65.xml"/><Relationship Id="rId68" Type="http://schemas.openxmlformats.org/officeDocument/2006/relationships/image" Target="../media/image81.png"/><Relationship Id="rId2" Type="http://schemas.openxmlformats.org/officeDocument/2006/relationships/image" Target="../media/image48.jpeg"/><Relationship Id="rId16" Type="http://schemas.openxmlformats.org/officeDocument/2006/relationships/image" Target="../media/image55.png"/><Relationship Id="rId29" Type="http://schemas.openxmlformats.org/officeDocument/2006/relationships/customXml" Target="../ink/ink48.xml"/><Relationship Id="rId11" Type="http://schemas.openxmlformats.org/officeDocument/2006/relationships/customXml" Target="../ink/ink39.xml"/><Relationship Id="rId24" Type="http://schemas.openxmlformats.org/officeDocument/2006/relationships/image" Target="../media/image59.png"/><Relationship Id="rId32" Type="http://schemas.openxmlformats.org/officeDocument/2006/relationships/image" Target="../media/image63.png"/><Relationship Id="rId37" Type="http://schemas.openxmlformats.org/officeDocument/2006/relationships/customXml" Target="../ink/ink52.xml"/><Relationship Id="rId40" Type="http://schemas.openxmlformats.org/officeDocument/2006/relationships/image" Target="../media/image67.png"/><Relationship Id="rId45" Type="http://schemas.openxmlformats.org/officeDocument/2006/relationships/customXml" Target="../ink/ink56.xml"/><Relationship Id="rId53" Type="http://schemas.openxmlformats.org/officeDocument/2006/relationships/customXml" Target="../ink/ink60.xml"/><Relationship Id="rId58" Type="http://schemas.openxmlformats.org/officeDocument/2006/relationships/image" Target="../media/image76.png"/><Relationship Id="rId66" Type="http://schemas.openxmlformats.org/officeDocument/2006/relationships/image" Target="../media/image80.png"/><Relationship Id="rId74" Type="http://schemas.openxmlformats.org/officeDocument/2006/relationships/image" Target="../media/image84.png"/><Relationship Id="rId5" Type="http://schemas.openxmlformats.org/officeDocument/2006/relationships/customXml" Target="../ink/ink36.xml"/><Relationship Id="rId61" Type="http://schemas.openxmlformats.org/officeDocument/2006/relationships/customXml" Target="../ink/ink64.xml"/><Relationship Id="rId19" Type="http://schemas.openxmlformats.org/officeDocument/2006/relationships/customXml" Target="../ink/ink43.xml"/><Relationship Id="rId14" Type="http://schemas.openxmlformats.org/officeDocument/2006/relationships/image" Target="../media/image54.png"/><Relationship Id="rId22" Type="http://schemas.openxmlformats.org/officeDocument/2006/relationships/image" Target="../media/image58.png"/><Relationship Id="rId27" Type="http://schemas.openxmlformats.org/officeDocument/2006/relationships/customXml" Target="../ink/ink47.xml"/><Relationship Id="rId30" Type="http://schemas.openxmlformats.org/officeDocument/2006/relationships/image" Target="../media/image62.png"/><Relationship Id="rId35" Type="http://schemas.openxmlformats.org/officeDocument/2006/relationships/customXml" Target="../ink/ink51.xml"/><Relationship Id="rId43" Type="http://schemas.openxmlformats.org/officeDocument/2006/relationships/customXml" Target="../ink/ink55.xml"/><Relationship Id="rId48" Type="http://schemas.openxmlformats.org/officeDocument/2006/relationships/image" Target="../media/image71.png"/><Relationship Id="rId56" Type="http://schemas.openxmlformats.org/officeDocument/2006/relationships/image" Target="../media/image75.png"/><Relationship Id="rId64" Type="http://schemas.openxmlformats.org/officeDocument/2006/relationships/image" Target="../media/image79.png"/><Relationship Id="rId69" Type="http://schemas.openxmlformats.org/officeDocument/2006/relationships/customXml" Target="../ink/ink68.xml"/><Relationship Id="rId8" Type="http://schemas.openxmlformats.org/officeDocument/2006/relationships/image" Target="../media/image51.png"/><Relationship Id="rId51" Type="http://schemas.openxmlformats.org/officeDocument/2006/relationships/customXml" Target="../ink/ink59.xml"/><Relationship Id="rId72" Type="http://schemas.openxmlformats.org/officeDocument/2006/relationships/image" Target="../media/image83.png"/><Relationship Id="rId3" Type="http://schemas.openxmlformats.org/officeDocument/2006/relationships/customXml" Target="../ink/ink35.xml"/><Relationship Id="rId12" Type="http://schemas.openxmlformats.org/officeDocument/2006/relationships/image" Target="../media/image53.png"/><Relationship Id="rId17" Type="http://schemas.openxmlformats.org/officeDocument/2006/relationships/customXml" Target="../ink/ink42.xml"/><Relationship Id="rId25" Type="http://schemas.openxmlformats.org/officeDocument/2006/relationships/customXml" Target="../ink/ink46.xml"/><Relationship Id="rId33" Type="http://schemas.openxmlformats.org/officeDocument/2006/relationships/customXml" Target="../ink/ink50.xml"/><Relationship Id="rId38" Type="http://schemas.openxmlformats.org/officeDocument/2006/relationships/image" Target="../media/image66.png"/><Relationship Id="rId46" Type="http://schemas.openxmlformats.org/officeDocument/2006/relationships/image" Target="../media/image70.png"/><Relationship Id="rId59" Type="http://schemas.openxmlformats.org/officeDocument/2006/relationships/customXml" Target="../ink/ink63.xml"/><Relationship Id="rId67" Type="http://schemas.openxmlformats.org/officeDocument/2006/relationships/customXml" Target="../ink/ink67.xml"/><Relationship Id="rId20" Type="http://schemas.openxmlformats.org/officeDocument/2006/relationships/image" Target="../media/image57.png"/><Relationship Id="rId41" Type="http://schemas.openxmlformats.org/officeDocument/2006/relationships/customXml" Target="../ink/ink54.xml"/><Relationship Id="rId54" Type="http://schemas.openxmlformats.org/officeDocument/2006/relationships/image" Target="../media/image74.png"/><Relationship Id="rId62" Type="http://schemas.openxmlformats.org/officeDocument/2006/relationships/image" Target="../media/image78.png"/><Relationship Id="rId70" Type="http://schemas.openxmlformats.org/officeDocument/2006/relationships/image" Target="../media/image8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5" Type="http://schemas.openxmlformats.org/officeDocument/2006/relationships/customXml" Target="../ink/ink41.xml"/><Relationship Id="rId23" Type="http://schemas.openxmlformats.org/officeDocument/2006/relationships/customXml" Target="../ink/ink45.xml"/><Relationship Id="rId28" Type="http://schemas.openxmlformats.org/officeDocument/2006/relationships/image" Target="../media/image61.png"/><Relationship Id="rId36" Type="http://schemas.openxmlformats.org/officeDocument/2006/relationships/image" Target="../media/image65.png"/><Relationship Id="rId49" Type="http://schemas.openxmlformats.org/officeDocument/2006/relationships/customXml" Target="../ink/ink58.xml"/><Relationship Id="rId57" Type="http://schemas.openxmlformats.org/officeDocument/2006/relationships/customXml" Target="../ink/ink62.xml"/><Relationship Id="rId10" Type="http://schemas.openxmlformats.org/officeDocument/2006/relationships/image" Target="../media/image52.png"/><Relationship Id="rId31" Type="http://schemas.openxmlformats.org/officeDocument/2006/relationships/customXml" Target="../ink/ink49.xml"/><Relationship Id="rId44" Type="http://schemas.openxmlformats.org/officeDocument/2006/relationships/image" Target="../media/image69.png"/><Relationship Id="rId52" Type="http://schemas.openxmlformats.org/officeDocument/2006/relationships/image" Target="../media/image73.png"/><Relationship Id="rId60" Type="http://schemas.openxmlformats.org/officeDocument/2006/relationships/image" Target="../media/image77.png"/><Relationship Id="rId65" Type="http://schemas.openxmlformats.org/officeDocument/2006/relationships/customXml" Target="../ink/ink66.xml"/><Relationship Id="rId73" Type="http://schemas.openxmlformats.org/officeDocument/2006/relationships/customXml" Target="../ink/ink70.xml"/><Relationship Id="rId4" Type="http://schemas.openxmlformats.org/officeDocument/2006/relationships/image" Target="../media/image49.png"/><Relationship Id="rId9" Type="http://schemas.openxmlformats.org/officeDocument/2006/relationships/customXml" Target="../ink/ink38.xml"/><Relationship Id="rId13" Type="http://schemas.openxmlformats.org/officeDocument/2006/relationships/customXml" Target="../ink/ink40.xml"/><Relationship Id="rId18" Type="http://schemas.openxmlformats.org/officeDocument/2006/relationships/image" Target="../media/image56.png"/><Relationship Id="rId39" Type="http://schemas.openxmlformats.org/officeDocument/2006/relationships/customXml" Target="../ink/ink53.xml"/><Relationship Id="rId34" Type="http://schemas.openxmlformats.org/officeDocument/2006/relationships/image" Target="../media/image64.png"/><Relationship Id="rId50" Type="http://schemas.openxmlformats.org/officeDocument/2006/relationships/image" Target="../media/image72.png"/><Relationship Id="rId55" Type="http://schemas.openxmlformats.org/officeDocument/2006/relationships/customXml" Target="../ink/ink61.xml"/><Relationship Id="rId7" Type="http://schemas.openxmlformats.org/officeDocument/2006/relationships/customXml" Target="../ink/ink37.xml"/><Relationship Id="rId71" Type="http://schemas.openxmlformats.org/officeDocument/2006/relationships/customXml" Target="../ink/ink69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customXml" Target="../ink/ink75.xml"/><Relationship Id="rId3" Type="http://schemas.openxmlformats.org/officeDocument/2006/relationships/image" Target="../media/image48.jpeg"/><Relationship Id="rId7" Type="http://schemas.openxmlformats.org/officeDocument/2006/relationships/customXml" Target="../ink/ink72.xml"/><Relationship Id="rId12" Type="http://schemas.openxmlformats.org/officeDocument/2006/relationships/image" Target="../media/image89.pn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9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6.png"/><Relationship Id="rId11" Type="http://schemas.openxmlformats.org/officeDocument/2006/relationships/customXml" Target="../ink/ink74.xml"/><Relationship Id="rId5" Type="http://schemas.openxmlformats.org/officeDocument/2006/relationships/customXml" Target="../ink/ink71.xml"/><Relationship Id="rId15" Type="http://schemas.openxmlformats.org/officeDocument/2006/relationships/customXml" Target="../ink/ink76.xml"/><Relationship Id="rId10" Type="http://schemas.openxmlformats.org/officeDocument/2006/relationships/image" Target="../media/image88.png"/><Relationship Id="rId4" Type="http://schemas.openxmlformats.org/officeDocument/2006/relationships/image" Target="../media/image85.png"/><Relationship Id="rId9" Type="http://schemas.openxmlformats.org/officeDocument/2006/relationships/customXml" Target="../ink/ink73.xml"/><Relationship Id="rId14" Type="http://schemas.openxmlformats.org/officeDocument/2006/relationships/image" Target="../media/image9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3.jpeg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8.png"/><Relationship Id="rId18" Type="http://schemas.openxmlformats.org/officeDocument/2006/relationships/customXml" Target="../ink/ink85.xml"/><Relationship Id="rId26" Type="http://schemas.openxmlformats.org/officeDocument/2006/relationships/customXml" Target="../ink/ink89.xml"/><Relationship Id="rId39" Type="http://schemas.openxmlformats.org/officeDocument/2006/relationships/image" Target="../media/image111.png"/><Relationship Id="rId21" Type="http://schemas.openxmlformats.org/officeDocument/2006/relationships/image" Target="../media/image102.png"/><Relationship Id="rId34" Type="http://schemas.openxmlformats.org/officeDocument/2006/relationships/customXml" Target="../ink/ink93.xml"/><Relationship Id="rId7" Type="http://schemas.openxmlformats.org/officeDocument/2006/relationships/customXml" Target="../ink/ink79.xml"/><Relationship Id="rId2" Type="http://schemas.openxmlformats.org/officeDocument/2006/relationships/notesSlide" Target="../notesSlides/notesSlide30.xml"/><Relationship Id="rId16" Type="http://schemas.openxmlformats.org/officeDocument/2006/relationships/customXml" Target="../ink/ink84.xml"/><Relationship Id="rId20" Type="http://schemas.openxmlformats.org/officeDocument/2006/relationships/customXml" Target="../ink/ink86.xml"/><Relationship Id="rId29" Type="http://schemas.openxmlformats.org/officeDocument/2006/relationships/image" Target="../media/image106.png"/><Relationship Id="rId41" Type="http://schemas.openxmlformats.org/officeDocument/2006/relationships/image" Target="../media/image1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5.png"/><Relationship Id="rId11" Type="http://schemas.openxmlformats.org/officeDocument/2006/relationships/image" Target="../media/image97.png"/><Relationship Id="rId24" Type="http://schemas.openxmlformats.org/officeDocument/2006/relationships/customXml" Target="../ink/ink88.xml"/><Relationship Id="rId32" Type="http://schemas.openxmlformats.org/officeDocument/2006/relationships/customXml" Target="../ink/ink92.xml"/><Relationship Id="rId37" Type="http://schemas.openxmlformats.org/officeDocument/2006/relationships/image" Target="../media/image110.png"/><Relationship Id="rId40" Type="http://schemas.openxmlformats.org/officeDocument/2006/relationships/customXml" Target="../ink/ink96.xml"/><Relationship Id="rId5" Type="http://schemas.openxmlformats.org/officeDocument/2006/relationships/customXml" Target="../ink/ink78.xml"/><Relationship Id="rId15" Type="http://schemas.openxmlformats.org/officeDocument/2006/relationships/image" Target="../media/image99.png"/><Relationship Id="rId23" Type="http://schemas.openxmlformats.org/officeDocument/2006/relationships/image" Target="../media/image103.png"/><Relationship Id="rId28" Type="http://schemas.openxmlformats.org/officeDocument/2006/relationships/customXml" Target="../ink/ink90.xml"/><Relationship Id="rId36" Type="http://schemas.openxmlformats.org/officeDocument/2006/relationships/customXml" Target="../ink/ink94.xml"/><Relationship Id="rId10" Type="http://schemas.openxmlformats.org/officeDocument/2006/relationships/customXml" Target="../ink/ink81.xml"/><Relationship Id="rId19" Type="http://schemas.openxmlformats.org/officeDocument/2006/relationships/image" Target="../media/image101.png"/><Relationship Id="rId31" Type="http://schemas.openxmlformats.org/officeDocument/2006/relationships/image" Target="../media/image107.png"/><Relationship Id="rId4" Type="http://schemas.openxmlformats.org/officeDocument/2006/relationships/image" Target="../media/image94.png"/><Relationship Id="rId9" Type="http://schemas.openxmlformats.org/officeDocument/2006/relationships/image" Target="../media/image96.png"/><Relationship Id="rId14" Type="http://schemas.openxmlformats.org/officeDocument/2006/relationships/customXml" Target="../ink/ink83.xml"/><Relationship Id="rId22" Type="http://schemas.openxmlformats.org/officeDocument/2006/relationships/customXml" Target="../ink/ink87.xml"/><Relationship Id="rId27" Type="http://schemas.openxmlformats.org/officeDocument/2006/relationships/image" Target="../media/image105.png"/><Relationship Id="rId30" Type="http://schemas.openxmlformats.org/officeDocument/2006/relationships/customXml" Target="../ink/ink91.xml"/><Relationship Id="rId35" Type="http://schemas.openxmlformats.org/officeDocument/2006/relationships/image" Target="../media/image109.png"/><Relationship Id="rId8" Type="http://schemas.openxmlformats.org/officeDocument/2006/relationships/customXml" Target="../ink/ink80.xml"/><Relationship Id="rId3" Type="http://schemas.openxmlformats.org/officeDocument/2006/relationships/customXml" Target="../ink/ink77.xml"/><Relationship Id="rId12" Type="http://schemas.openxmlformats.org/officeDocument/2006/relationships/customXml" Target="../ink/ink82.xml"/><Relationship Id="rId17" Type="http://schemas.openxmlformats.org/officeDocument/2006/relationships/image" Target="../media/image100.png"/><Relationship Id="rId25" Type="http://schemas.openxmlformats.org/officeDocument/2006/relationships/image" Target="../media/image104.png"/><Relationship Id="rId33" Type="http://schemas.openxmlformats.org/officeDocument/2006/relationships/image" Target="../media/image108.png"/><Relationship Id="rId38" Type="http://schemas.openxmlformats.org/officeDocument/2006/relationships/customXml" Target="../ink/ink9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24.png"/><Relationship Id="rId117" Type="http://schemas.openxmlformats.org/officeDocument/2006/relationships/customXml" Target="../ink/ink154.xml"/><Relationship Id="rId21" Type="http://schemas.openxmlformats.org/officeDocument/2006/relationships/customXml" Target="../ink/ink106.xml"/><Relationship Id="rId42" Type="http://schemas.openxmlformats.org/officeDocument/2006/relationships/image" Target="../media/image132.png"/><Relationship Id="rId47" Type="http://schemas.openxmlformats.org/officeDocument/2006/relationships/customXml" Target="../ink/ink119.xml"/><Relationship Id="rId63" Type="http://schemas.openxmlformats.org/officeDocument/2006/relationships/customXml" Target="../ink/ink127.xml"/><Relationship Id="rId68" Type="http://schemas.openxmlformats.org/officeDocument/2006/relationships/image" Target="../media/image145.png"/><Relationship Id="rId84" Type="http://schemas.openxmlformats.org/officeDocument/2006/relationships/image" Target="../media/image153.png"/><Relationship Id="rId89" Type="http://schemas.openxmlformats.org/officeDocument/2006/relationships/customXml" Target="../ink/ink140.xml"/><Relationship Id="rId112" Type="http://schemas.openxmlformats.org/officeDocument/2006/relationships/image" Target="../media/image167.png"/><Relationship Id="rId16" Type="http://schemas.openxmlformats.org/officeDocument/2006/relationships/image" Target="../media/image119.png"/><Relationship Id="rId107" Type="http://schemas.openxmlformats.org/officeDocument/2006/relationships/customXml" Target="../ink/ink149.xml"/><Relationship Id="rId11" Type="http://schemas.openxmlformats.org/officeDocument/2006/relationships/customXml" Target="../ink/ink101.xml"/><Relationship Id="rId32" Type="http://schemas.openxmlformats.org/officeDocument/2006/relationships/image" Target="../media/image127.png"/><Relationship Id="rId37" Type="http://schemas.openxmlformats.org/officeDocument/2006/relationships/customXml" Target="../ink/ink114.xml"/><Relationship Id="rId53" Type="http://schemas.openxmlformats.org/officeDocument/2006/relationships/customXml" Target="../ink/ink122.xml"/><Relationship Id="rId58" Type="http://schemas.openxmlformats.org/officeDocument/2006/relationships/image" Target="../media/image140.png"/><Relationship Id="rId74" Type="http://schemas.openxmlformats.org/officeDocument/2006/relationships/image" Target="../media/image148.png"/><Relationship Id="rId79" Type="http://schemas.openxmlformats.org/officeDocument/2006/relationships/customXml" Target="../ink/ink135.xml"/><Relationship Id="rId102" Type="http://schemas.openxmlformats.org/officeDocument/2006/relationships/image" Target="../media/image162.png"/><Relationship Id="rId123" Type="http://schemas.openxmlformats.org/officeDocument/2006/relationships/image" Target="../media/image173.png"/><Relationship Id="rId5" Type="http://schemas.openxmlformats.org/officeDocument/2006/relationships/customXml" Target="../ink/ink98.xml"/><Relationship Id="rId90" Type="http://schemas.openxmlformats.org/officeDocument/2006/relationships/image" Target="../media/image156.png"/><Relationship Id="rId95" Type="http://schemas.openxmlformats.org/officeDocument/2006/relationships/customXml" Target="../ink/ink143.xml"/><Relationship Id="rId22" Type="http://schemas.openxmlformats.org/officeDocument/2006/relationships/image" Target="../media/image122.png"/><Relationship Id="rId27" Type="http://schemas.openxmlformats.org/officeDocument/2006/relationships/customXml" Target="../ink/ink109.xml"/><Relationship Id="rId43" Type="http://schemas.openxmlformats.org/officeDocument/2006/relationships/customXml" Target="../ink/ink117.xml"/><Relationship Id="rId48" Type="http://schemas.openxmlformats.org/officeDocument/2006/relationships/image" Target="../media/image135.png"/><Relationship Id="rId64" Type="http://schemas.openxmlformats.org/officeDocument/2006/relationships/image" Target="../media/image143.png"/><Relationship Id="rId69" Type="http://schemas.openxmlformats.org/officeDocument/2006/relationships/customXml" Target="../ink/ink130.xml"/><Relationship Id="rId113" Type="http://schemas.openxmlformats.org/officeDocument/2006/relationships/customXml" Target="../ink/ink152.xml"/><Relationship Id="rId118" Type="http://schemas.openxmlformats.org/officeDocument/2006/relationships/image" Target="../media/image170.png"/><Relationship Id="rId80" Type="http://schemas.openxmlformats.org/officeDocument/2006/relationships/image" Target="../media/image151.png"/><Relationship Id="rId85" Type="http://schemas.openxmlformats.org/officeDocument/2006/relationships/customXml" Target="../ink/ink138.xml"/><Relationship Id="rId12" Type="http://schemas.openxmlformats.org/officeDocument/2006/relationships/image" Target="../media/image117.png"/><Relationship Id="rId17" Type="http://schemas.openxmlformats.org/officeDocument/2006/relationships/customXml" Target="../ink/ink104.xml"/><Relationship Id="rId33" Type="http://schemas.openxmlformats.org/officeDocument/2006/relationships/customXml" Target="../ink/ink112.xml"/><Relationship Id="rId38" Type="http://schemas.openxmlformats.org/officeDocument/2006/relationships/image" Target="../media/image130.png"/><Relationship Id="rId59" Type="http://schemas.openxmlformats.org/officeDocument/2006/relationships/customXml" Target="../ink/ink125.xml"/><Relationship Id="rId103" Type="http://schemas.openxmlformats.org/officeDocument/2006/relationships/customXml" Target="../ink/ink147.xml"/><Relationship Id="rId108" Type="http://schemas.openxmlformats.org/officeDocument/2006/relationships/image" Target="../media/image165.png"/><Relationship Id="rId54" Type="http://schemas.openxmlformats.org/officeDocument/2006/relationships/image" Target="../media/image138.png"/><Relationship Id="rId70" Type="http://schemas.openxmlformats.org/officeDocument/2006/relationships/image" Target="../media/image146.png"/><Relationship Id="rId75" Type="http://schemas.openxmlformats.org/officeDocument/2006/relationships/customXml" Target="../ink/ink133.xml"/><Relationship Id="rId91" Type="http://schemas.openxmlformats.org/officeDocument/2006/relationships/customXml" Target="../ink/ink141.xml"/><Relationship Id="rId96" Type="http://schemas.openxmlformats.org/officeDocument/2006/relationships/image" Target="../media/image15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4.png"/><Relationship Id="rId23" Type="http://schemas.openxmlformats.org/officeDocument/2006/relationships/customXml" Target="../ink/ink107.xml"/><Relationship Id="rId28" Type="http://schemas.openxmlformats.org/officeDocument/2006/relationships/image" Target="../media/image125.png"/><Relationship Id="rId49" Type="http://schemas.openxmlformats.org/officeDocument/2006/relationships/customXml" Target="../ink/ink120.xml"/><Relationship Id="rId114" Type="http://schemas.openxmlformats.org/officeDocument/2006/relationships/image" Target="../media/image168.png"/><Relationship Id="rId119" Type="http://schemas.openxmlformats.org/officeDocument/2006/relationships/customXml" Target="../ink/ink155.xml"/><Relationship Id="rId44" Type="http://schemas.openxmlformats.org/officeDocument/2006/relationships/image" Target="../media/image133.png"/><Relationship Id="rId60" Type="http://schemas.openxmlformats.org/officeDocument/2006/relationships/image" Target="../media/image141.png"/><Relationship Id="rId65" Type="http://schemas.openxmlformats.org/officeDocument/2006/relationships/customXml" Target="../ink/ink128.xml"/><Relationship Id="rId81" Type="http://schemas.openxmlformats.org/officeDocument/2006/relationships/customXml" Target="../ink/ink136.xml"/><Relationship Id="rId86" Type="http://schemas.openxmlformats.org/officeDocument/2006/relationships/image" Target="../media/image154.png"/><Relationship Id="rId4" Type="http://schemas.openxmlformats.org/officeDocument/2006/relationships/image" Target="../media/image113.png"/><Relationship Id="rId9" Type="http://schemas.openxmlformats.org/officeDocument/2006/relationships/customXml" Target="../ink/ink100.xml"/><Relationship Id="rId13" Type="http://schemas.openxmlformats.org/officeDocument/2006/relationships/customXml" Target="../ink/ink102.xml"/><Relationship Id="rId18" Type="http://schemas.openxmlformats.org/officeDocument/2006/relationships/image" Target="../media/image120.png"/><Relationship Id="rId39" Type="http://schemas.openxmlformats.org/officeDocument/2006/relationships/customXml" Target="../ink/ink115.xml"/><Relationship Id="rId109" Type="http://schemas.openxmlformats.org/officeDocument/2006/relationships/customXml" Target="../ink/ink150.xml"/><Relationship Id="rId34" Type="http://schemas.openxmlformats.org/officeDocument/2006/relationships/image" Target="../media/image128.png"/><Relationship Id="rId50" Type="http://schemas.openxmlformats.org/officeDocument/2006/relationships/image" Target="../media/image136.png"/><Relationship Id="rId55" Type="http://schemas.openxmlformats.org/officeDocument/2006/relationships/customXml" Target="../ink/ink123.xml"/><Relationship Id="rId76" Type="http://schemas.openxmlformats.org/officeDocument/2006/relationships/image" Target="../media/image149.png"/><Relationship Id="rId97" Type="http://schemas.openxmlformats.org/officeDocument/2006/relationships/customXml" Target="../ink/ink144.xml"/><Relationship Id="rId104" Type="http://schemas.openxmlformats.org/officeDocument/2006/relationships/image" Target="../media/image163.png"/><Relationship Id="rId120" Type="http://schemas.openxmlformats.org/officeDocument/2006/relationships/image" Target="../media/image171.png"/><Relationship Id="rId7" Type="http://schemas.openxmlformats.org/officeDocument/2006/relationships/customXml" Target="../ink/ink99.xml"/><Relationship Id="rId71" Type="http://schemas.openxmlformats.org/officeDocument/2006/relationships/customXml" Target="../ink/ink131.xml"/><Relationship Id="rId92" Type="http://schemas.openxmlformats.org/officeDocument/2006/relationships/image" Target="../media/image157.png"/><Relationship Id="rId2" Type="http://schemas.openxmlformats.org/officeDocument/2006/relationships/notesSlide" Target="../notesSlides/notesSlide33.xml"/><Relationship Id="rId29" Type="http://schemas.openxmlformats.org/officeDocument/2006/relationships/customXml" Target="../ink/ink110.xml"/><Relationship Id="rId24" Type="http://schemas.openxmlformats.org/officeDocument/2006/relationships/image" Target="../media/image123.png"/><Relationship Id="rId40" Type="http://schemas.openxmlformats.org/officeDocument/2006/relationships/image" Target="../media/image131.png"/><Relationship Id="rId45" Type="http://schemas.openxmlformats.org/officeDocument/2006/relationships/customXml" Target="../ink/ink118.xml"/><Relationship Id="rId66" Type="http://schemas.openxmlformats.org/officeDocument/2006/relationships/image" Target="../media/image144.png"/><Relationship Id="rId87" Type="http://schemas.openxmlformats.org/officeDocument/2006/relationships/customXml" Target="../ink/ink139.xml"/><Relationship Id="rId110" Type="http://schemas.openxmlformats.org/officeDocument/2006/relationships/image" Target="../media/image166.png"/><Relationship Id="rId115" Type="http://schemas.openxmlformats.org/officeDocument/2006/relationships/customXml" Target="../ink/ink153.xml"/><Relationship Id="rId61" Type="http://schemas.openxmlformats.org/officeDocument/2006/relationships/customXml" Target="../ink/ink126.xml"/><Relationship Id="rId82" Type="http://schemas.openxmlformats.org/officeDocument/2006/relationships/image" Target="../media/image152.png"/><Relationship Id="rId19" Type="http://schemas.openxmlformats.org/officeDocument/2006/relationships/customXml" Target="../ink/ink105.xml"/><Relationship Id="rId14" Type="http://schemas.openxmlformats.org/officeDocument/2006/relationships/image" Target="../media/image118.png"/><Relationship Id="rId30" Type="http://schemas.openxmlformats.org/officeDocument/2006/relationships/image" Target="../media/image126.png"/><Relationship Id="rId35" Type="http://schemas.openxmlformats.org/officeDocument/2006/relationships/customXml" Target="../ink/ink113.xml"/><Relationship Id="rId56" Type="http://schemas.openxmlformats.org/officeDocument/2006/relationships/image" Target="../media/image139.png"/><Relationship Id="rId77" Type="http://schemas.openxmlformats.org/officeDocument/2006/relationships/customXml" Target="../ink/ink134.xml"/><Relationship Id="rId100" Type="http://schemas.openxmlformats.org/officeDocument/2006/relationships/image" Target="../media/image161.png"/><Relationship Id="rId105" Type="http://schemas.openxmlformats.org/officeDocument/2006/relationships/customXml" Target="../ink/ink148.xml"/><Relationship Id="rId8" Type="http://schemas.openxmlformats.org/officeDocument/2006/relationships/image" Target="../media/image115.png"/><Relationship Id="rId51" Type="http://schemas.openxmlformats.org/officeDocument/2006/relationships/customXml" Target="../ink/ink121.xml"/><Relationship Id="rId72" Type="http://schemas.openxmlformats.org/officeDocument/2006/relationships/image" Target="../media/image147.png"/><Relationship Id="rId93" Type="http://schemas.openxmlformats.org/officeDocument/2006/relationships/customXml" Target="../ink/ink142.xml"/><Relationship Id="rId98" Type="http://schemas.openxmlformats.org/officeDocument/2006/relationships/image" Target="../media/image160.png"/><Relationship Id="rId121" Type="http://schemas.openxmlformats.org/officeDocument/2006/relationships/customXml" Target="../ink/ink156.xml"/><Relationship Id="rId3" Type="http://schemas.openxmlformats.org/officeDocument/2006/relationships/customXml" Target="../ink/ink97.xml"/><Relationship Id="rId25" Type="http://schemas.openxmlformats.org/officeDocument/2006/relationships/customXml" Target="../ink/ink108.xml"/><Relationship Id="rId46" Type="http://schemas.openxmlformats.org/officeDocument/2006/relationships/image" Target="../media/image134.png"/><Relationship Id="rId67" Type="http://schemas.openxmlformats.org/officeDocument/2006/relationships/customXml" Target="../ink/ink129.xml"/><Relationship Id="rId116" Type="http://schemas.openxmlformats.org/officeDocument/2006/relationships/image" Target="../media/image169.png"/><Relationship Id="rId20" Type="http://schemas.openxmlformats.org/officeDocument/2006/relationships/image" Target="../media/image121.png"/><Relationship Id="rId41" Type="http://schemas.openxmlformats.org/officeDocument/2006/relationships/customXml" Target="../ink/ink116.xml"/><Relationship Id="rId62" Type="http://schemas.openxmlformats.org/officeDocument/2006/relationships/image" Target="../media/image142.png"/><Relationship Id="rId83" Type="http://schemas.openxmlformats.org/officeDocument/2006/relationships/customXml" Target="../ink/ink137.xml"/><Relationship Id="rId88" Type="http://schemas.openxmlformats.org/officeDocument/2006/relationships/image" Target="../media/image155.png"/><Relationship Id="rId111" Type="http://schemas.openxmlformats.org/officeDocument/2006/relationships/customXml" Target="../ink/ink151.xml"/><Relationship Id="rId15" Type="http://schemas.openxmlformats.org/officeDocument/2006/relationships/customXml" Target="../ink/ink103.xml"/><Relationship Id="rId36" Type="http://schemas.openxmlformats.org/officeDocument/2006/relationships/image" Target="../media/image129.png"/><Relationship Id="rId57" Type="http://schemas.openxmlformats.org/officeDocument/2006/relationships/customXml" Target="../ink/ink124.xml"/><Relationship Id="rId106" Type="http://schemas.openxmlformats.org/officeDocument/2006/relationships/image" Target="../media/image164.png"/><Relationship Id="rId10" Type="http://schemas.openxmlformats.org/officeDocument/2006/relationships/image" Target="../media/image116.png"/><Relationship Id="rId31" Type="http://schemas.openxmlformats.org/officeDocument/2006/relationships/customXml" Target="../ink/ink111.xml"/><Relationship Id="rId52" Type="http://schemas.openxmlformats.org/officeDocument/2006/relationships/image" Target="../media/image137.png"/><Relationship Id="rId73" Type="http://schemas.openxmlformats.org/officeDocument/2006/relationships/customXml" Target="../ink/ink132.xml"/><Relationship Id="rId78" Type="http://schemas.openxmlformats.org/officeDocument/2006/relationships/image" Target="../media/image150.png"/><Relationship Id="rId94" Type="http://schemas.openxmlformats.org/officeDocument/2006/relationships/image" Target="../media/image158.png"/><Relationship Id="rId99" Type="http://schemas.openxmlformats.org/officeDocument/2006/relationships/customXml" Target="../ink/ink145.xml"/><Relationship Id="rId101" Type="http://schemas.openxmlformats.org/officeDocument/2006/relationships/customXml" Target="../ink/ink146.xml"/><Relationship Id="rId122" Type="http://schemas.openxmlformats.org/officeDocument/2006/relationships/image" Target="../media/image17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png"/><Relationship Id="rId2" Type="http://schemas.openxmlformats.org/officeDocument/2006/relationships/image" Target="../media/image17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0.png"/><Relationship Id="rId4" Type="http://schemas.openxmlformats.org/officeDocument/2006/relationships/image" Target="../media/image17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microsoft.com/office/2007/relationships/hdphoto" Target="../media/hdphoto8.wdp"/><Relationship Id="rId3" Type="http://schemas.openxmlformats.org/officeDocument/2006/relationships/image" Target="../media/image3.png"/><Relationship Id="rId7" Type="http://schemas.openxmlformats.org/officeDocument/2006/relationships/customXml" Target="../ink/ink1.xml"/><Relationship Id="rId12" Type="http://schemas.microsoft.com/office/2007/relationships/hdphoto" Target="../media/hdphoto7.wdp"/><Relationship Id="rId17" Type="http://schemas.microsoft.com/office/2007/relationships/hdphoto" Target="../media/hdphoto12.wdp"/><Relationship Id="rId2" Type="http://schemas.openxmlformats.org/officeDocument/2006/relationships/notesSlide" Target="../notesSlides/notesSlide3.xml"/><Relationship Id="rId16" Type="http://schemas.microsoft.com/office/2007/relationships/hdphoto" Target="../media/hdphoto11.wdp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11" Type="http://schemas.microsoft.com/office/2007/relationships/hdphoto" Target="../media/hdphoto6.wdp"/><Relationship Id="rId5" Type="http://schemas.openxmlformats.org/officeDocument/2006/relationships/image" Target="../media/image4.png"/><Relationship Id="rId15" Type="http://schemas.microsoft.com/office/2007/relationships/hdphoto" Target="../media/hdphoto10.wdp"/><Relationship Id="rId10" Type="http://schemas.microsoft.com/office/2007/relationships/hdphoto" Target="../media/hdphoto5.wdp"/><Relationship Id="rId4" Type="http://schemas.microsoft.com/office/2007/relationships/hdphoto" Target="../media/hdphoto2.wdp"/><Relationship Id="rId9" Type="http://schemas.microsoft.com/office/2007/relationships/hdphoto" Target="../media/hdphoto4.wdp"/><Relationship Id="rId14" Type="http://schemas.microsoft.com/office/2007/relationships/hdphoto" Target="../media/hdphoto9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4.wdp"/><Relationship Id="rId11" Type="http://schemas.microsoft.com/office/2007/relationships/hdphoto" Target="../media/hdphoto16.wdp"/><Relationship Id="rId5" Type="http://schemas.openxmlformats.org/officeDocument/2006/relationships/image" Target="../media/image4.png"/><Relationship Id="rId10" Type="http://schemas.microsoft.com/office/2007/relationships/hdphoto" Target="../media/hdphoto5.wdp"/><Relationship Id="rId4" Type="http://schemas.microsoft.com/office/2007/relationships/hdphoto" Target="../media/hdphoto13.wdp"/><Relationship Id="rId9" Type="http://schemas.microsoft.com/office/2007/relationships/hdphoto" Target="../media/hdphoto15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1.wdp"/><Relationship Id="rId11" Type="http://schemas.microsoft.com/office/2007/relationships/hdphoto" Target="../media/hdphoto10.wdp"/><Relationship Id="rId5" Type="http://schemas.openxmlformats.org/officeDocument/2006/relationships/image" Target="../media/image4.png"/><Relationship Id="rId10" Type="http://schemas.microsoft.com/office/2007/relationships/hdphoto" Target="../media/hdphoto9.wdp"/><Relationship Id="rId4" Type="http://schemas.microsoft.com/office/2007/relationships/hdphoto" Target="../media/hdphoto17.wdp"/><Relationship Id="rId9" Type="http://schemas.microsoft.com/office/2007/relationships/hdphoto" Target="../media/hdphoto5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customXml" Target="../ink/ink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microsoft.com/office/2007/relationships/hdphoto" Target="../media/hdphoto5.wdp"/><Relationship Id="rId11" Type="http://schemas.microsoft.com/office/2007/relationships/hdphoto" Target="../media/hdphoto20.wdp"/><Relationship Id="rId5" Type="http://schemas.openxmlformats.org/officeDocument/2006/relationships/image" Target="../media/image4.png"/><Relationship Id="rId10" Type="http://schemas.microsoft.com/office/2007/relationships/hdphoto" Target="../media/hdphoto9.wdp"/><Relationship Id="rId4" Type="http://schemas.microsoft.com/office/2007/relationships/hdphoto" Target="../media/hdphoto18.wdp"/><Relationship Id="rId9" Type="http://schemas.microsoft.com/office/2007/relationships/hdphoto" Target="../media/hdphoto19.wdp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13" Type="http://schemas.microsoft.com/office/2007/relationships/hdphoto" Target="../media/hdphoto23.wdp"/><Relationship Id="rId18" Type="http://schemas.openxmlformats.org/officeDocument/2006/relationships/image" Target="../media/image7.png"/><Relationship Id="rId26" Type="http://schemas.openxmlformats.org/officeDocument/2006/relationships/image" Target="../media/image11.png"/><Relationship Id="rId3" Type="http://schemas.openxmlformats.org/officeDocument/2006/relationships/image" Target="../media/image4.png"/><Relationship Id="rId21" Type="http://schemas.openxmlformats.org/officeDocument/2006/relationships/customXml" Target="../ink/ink8.xml"/><Relationship Id="rId7" Type="http://schemas.microsoft.com/office/2007/relationships/hdphoto" Target="../media/hdphoto6.wdp"/><Relationship Id="rId12" Type="http://schemas.openxmlformats.org/officeDocument/2006/relationships/image" Target="../media/image6.png"/><Relationship Id="rId17" Type="http://schemas.openxmlformats.org/officeDocument/2006/relationships/customXml" Target="../ink/ink6.xml"/><Relationship Id="rId25" Type="http://schemas.openxmlformats.org/officeDocument/2006/relationships/customXml" Target="../ink/ink10.xml"/><Relationship Id="rId2" Type="http://schemas.openxmlformats.org/officeDocument/2006/relationships/notesSlide" Target="../notesSlides/notesSlide7.xml"/><Relationship Id="rId16" Type="http://schemas.microsoft.com/office/2007/relationships/hdphoto" Target="../media/hdphoto25.wdp"/><Relationship Id="rId20" Type="http://schemas.openxmlformats.org/officeDocument/2006/relationships/image" Target="../media/image8.png"/><Relationship Id="rId29" Type="http://schemas.openxmlformats.org/officeDocument/2006/relationships/customXml" Target="../ink/ink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microsoft.com/office/2007/relationships/hdphoto" Target="../media/hdphoto20.wdp"/><Relationship Id="rId24" Type="http://schemas.openxmlformats.org/officeDocument/2006/relationships/image" Target="../media/image10.png"/><Relationship Id="rId32" Type="http://schemas.openxmlformats.org/officeDocument/2006/relationships/image" Target="../media/image14.png"/><Relationship Id="rId5" Type="http://schemas.openxmlformats.org/officeDocument/2006/relationships/customXml" Target="../ink/ink5.xml"/><Relationship Id="rId15" Type="http://schemas.microsoft.com/office/2007/relationships/hdphoto" Target="../media/hdphoto16.wdp"/><Relationship Id="rId23" Type="http://schemas.openxmlformats.org/officeDocument/2006/relationships/customXml" Target="../ink/ink9.xml"/><Relationship Id="rId28" Type="http://schemas.openxmlformats.org/officeDocument/2006/relationships/image" Target="../media/image12.png"/><Relationship Id="rId10" Type="http://schemas.microsoft.com/office/2007/relationships/hdphoto" Target="../media/hdphoto22.wdp"/><Relationship Id="rId19" Type="http://schemas.openxmlformats.org/officeDocument/2006/relationships/customXml" Target="../ink/ink7.xml"/><Relationship Id="rId31" Type="http://schemas.openxmlformats.org/officeDocument/2006/relationships/customXml" Target="../ink/ink13.xml"/><Relationship Id="rId4" Type="http://schemas.microsoft.com/office/2007/relationships/hdphoto" Target="../media/hdphoto11.wdp"/><Relationship Id="rId9" Type="http://schemas.microsoft.com/office/2007/relationships/hdphoto" Target="../media/hdphoto21.wdp"/><Relationship Id="rId14" Type="http://schemas.microsoft.com/office/2007/relationships/hdphoto" Target="../media/hdphoto24.wdp"/><Relationship Id="rId22" Type="http://schemas.openxmlformats.org/officeDocument/2006/relationships/image" Target="../media/image9.png"/><Relationship Id="rId27" Type="http://schemas.openxmlformats.org/officeDocument/2006/relationships/customXml" Target="../ink/ink11.xml"/><Relationship Id="rId30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E6E5E2"/>
          </a:fgClr>
          <a:bgClr>
            <a:srgbClr val="EDECEA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8B7368A-EE7A-467F-92ED-33DB039C42FE}"/>
              </a:ext>
            </a:extLst>
          </p:cNvPr>
          <p:cNvSpPr/>
          <p:nvPr/>
        </p:nvSpPr>
        <p:spPr>
          <a:xfrm>
            <a:off x="0" y="3378200"/>
            <a:ext cx="12192000" cy="3479800"/>
          </a:xfrm>
          <a:prstGeom prst="rect">
            <a:avLst/>
          </a:prstGeom>
          <a:pattFill prst="lgGrid">
            <a:fgClr>
              <a:srgbClr val="97B1C3"/>
            </a:fgClr>
            <a:bgClr>
              <a:srgbClr val="A2B9C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196850" y="2235200"/>
            <a:ext cx="11798300" cy="1700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5400" b="1" i="1" kern="0" dirty="0">
                <a:solidFill>
                  <a:srgbClr val="A17D6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통계학 교과서</a:t>
            </a:r>
            <a:endParaRPr lang="en-US" altLang="ko-KR" sz="5400" b="1" i="1" kern="0" dirty="0">
              <a:solidFill>
                <a:srgbClr val="A17D60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b="1" kern="0" dirty="0">
                <a:solidFill>
                  <a:prstClr val="white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CHAPTER 1_</a:t>
            </a:r>
            <a:r>
              <a:rPr lang="ko-KR" altLang="en-US" b="1" kern="0" dirty="0">
                <a:solidFill>
                  <a:prstClr val="white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통계학 기본</a:t>
            </a:r>
            <a:endParaRPr lang="ko-KR" altLang="en-US" sz="5400" b="1" kern="0" dirty="0">
              <a:solidFill>
                <a:prstClr val="white"/>
              </a:solidFill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8274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2693377" y="93781"/>
            <a:ext cx="6805246" cy="1057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3600" b="1" i="1" kern="0" dirty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1.3</a:t>
            </a:r>
            <a:r>
              <a:rPr lang="ko-KR" altLang="en-US" sz="3600" b="1" i="1" kern="0" dirty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 표본을 얻는 과정의 추상화</a:t>
            </a:r>
            <a:endParaRPr lang="en-US" altLang="ko-KR" sz="4400" b="1" i="1" kern="0" dirty="0">
              <a:solidFill>
                <a:schemeClr val="bg1"/>
              </a:solidFill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  <a:p>
            <a:pPr algn="ctr" latinLnBrk="0">
              <a:lnSpc>
                <a:spcPct val="300000"/>
              </a:lnSpc>
              <a:defRPr/>
            </a:pPr>
            <a:r>
              <a:rPr lang="en-US" altLang="ko-KR" sz="1100" kern="0" dirty="0">
                <a:solidFill>
                  <a:srgbClr val="A17D60"/>
                </a:solidFill>
              </a:rPr>
              <a:t>1.3.1</a:t>
            </a:r>
            <a:r>
              <a:rPr lang="ko-KR" altLang="en-US" sz="1100" kern="0" dirty="0">
                <a:solidFill>
                  <a:srgbClr val="A17D60"/>
                </a:solidFill>
              </a:rPr>
              <a:t> 확률 </a:t>
            </a:r>
            <a:r>
              <a:rPr lang="en-US" altLang="ko-KR" sz="1100" kern="0" dirty="0">
                <a:solidFill>
                  <a:srgbClr val="A17D60"/>
                </a:solidFill>
              </a:rPr>
              <a:t>–</a:t>
            </a:r>
            <a:r>
              <a:rPr lang="ko-KR" altLang="en-US" sz="1100" kern="0" dirty="0">
                <a:solidFill>
                  <a:srgbClr val="A17D60"/>
                </a:solidFill>
              </a:rPr>
              <a:t> </a:t>
            </a:r>
            <a:r>
              <a:rPr lang="en-US" altLang="ko-KR" sz="1100" kern="0" dirty="0">
                <a:solidFill>
                  <a:srgbClr val="A17D60"/>
                </a:solidFill>
              </a:rPr>
              <a:t>1.3.3</a:t>
            </a:r>
            <a:r>
              <a:rPr lang="ko-KR" altLang="en-US" sz="1100" kern="0" dirty="0">
                <a:solidFill>
                  <a:srgbClr val="A17D60"/>
                </a:solidFill>
              </a:rPr>
              <a:t> 확률분포를 따름</a:t>
            </a:r>
            <a:endParaRPr lang="ko-KR" altLang="en-US" sz="3600" kern="0" dirty="0">
              <a:solidFill>
                <a:srgbClr val="A17D60"/>
              </a:solidFill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7448AEC9-FAFE-4745-ACFA-B57BE473EF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2222" y1="49333" x2="22222" y2="49333"/>
                        <a14:foregroundMark x1="22222" y1="48000" x2="28889" y2="50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675" y="1716187"/>
            <a:ext cx="1080000" cy="108000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5FD090F2-D00B-A44D-A345-41E9E7B22D01}"/>
              </a:ext>
            </a:extLst>
          </p:cNvPr>
          <p:cNvSpPr txBox="1"/>
          <p:nvPr/>
        </p:nvSpPr>
        <p:spPr>
          <a:xfrm>
            <a:off x="2921014" y="1508510"/>
            <a:ext cx="986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r>
              <a:rPr kumimoji="1"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3.123cm</a:t>
            </a: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7F5EBB34-6CB4-C543-8C67-A9C2975AC6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2222" y1="49333" x2="22222" y2="49333"/>
                        <a14:foregroundMark x1="22222" y1="48000" x2="28889" y2="50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42" y="1921162"/>
            <a:ext cx="720000" cy="72000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4566BE64-BD09-9340-AC9A-96001429F6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22222" y1="49333" x2="22222" y2="49333"/>
                        <a14:foregroundMark x1="22222" y1="48000" x2="28889" y2="50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530" y="1494161"/>
            <a:ext cx="1440000" cy="14400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2055E3D9-AEDE-3542-92C3-223B9FFDDA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2222" y1="49333" x2="22222" y2="49333"/>
                        <a14:foregroundMark x1="22222" y1="48000" x2="28889" y2="50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429" y="1314161"/>
            <a:ext cx="1800000" cy="180000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3075B98A-F557-244D-8248-300A5D826891}"/>
              </a:ext>
            </a:extLst>
          </p:cNvPr>
          <p:cNvSpPr txBox="1"/>
          <p:nvPr/>
        </p:nvSpPr>
        <p:spPr>
          <a:xfrm>
            <a:off x="964828" y="1571582"/>
            <a:ext cx="1018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2.323cm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70EC1FB-9DE8-BB4A-9273-3A45049798A8}"/>
              </a:ext>
            </a:extLst>
          </p:cNvPr>
          <p:cNvSpPr txBox="1"/>
          <p:nvPr/>
        </p:nvSpPr>
        <p:spPr>
          <a:xfrm>
            <a:off x="4971063" y="1494161"/>
            <a:ext cx="1054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3.9546cm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AC37905F-B5FA-194A-9B72-BC6D43B998BD}"/>
              </a:ext>
            </a:extLst>
          </p:cNvPr>
          <p:cNvGrpSpPr/>
          <p:nvPr/>
        </p:nvGrpSpPr>
        <p:grpSpPr>
          <a:xfrm>
            <a:off x="9067172" y="1176187"/>
            <a:ext cx="2160000" cy="2160000"/>
            <a:chOff x="7926949" y="4439374"/>
            <a:chExt cx="2160000" cy="2160000"/>
          </a:xfrm>
        </p:grpSpPr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1036AAF0-0421-AC46-9C52-B272517B51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22222" y1="49333" x2="22222" y2="49333"/>
                          <a14:foregroundMark x1="22222" y1="48000" x2="28889" y2="506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6949" y="4439374"/>
              <a:ext cx="2160000" cy="2160000"/>
            </a:xfrm>
            <a:prstGeom prst="rect">
              <a:avLst/>
            </a:prstGeom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56DA957-FF59-DD49-BEE1-55D907881E45}"/>
                </a:ext>
              </a:extLst>
            </p:cNvPr>
            <p:cNvSpPr txBox="1"/>
            <p:nvPr/>
          </p:nvSpPr>
          <p:spPr>
            <a:xfrm>
              <a:off x="8393292" y="4586377"/>
              <a:ext cx="10921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anumSquareOTF" panose="020B0600000101010101" pitchFamily="34" charset="-127"/>
                  <a:ea typeface="NanumSquareOTF" panose="020B0600000101010101" pitchFamily="34" charset="-127"/>
                </a:rPr>
                <a:t>5.7898cm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69E92ADD-8852-D743-BAC7-75D0356260C0}"/>
              </a:ext>
            </a:extLst>
          </p:cNvPr>
          <p:cNvSpPr txBox="1"/>
          <p:nvPr/>
        </p:nvSpPr>
        <p:spPr>
          <a:xfrm>
            <a:off x="7223708" y="1399594"/>
            <a:ext cx="1017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5.2897cm</a:t>
            </a:r>
          </a:p>
        </p:txBody>
      </p:sp>
      <p:sp>
        <p:nvSpPr>
          <p:cNvPr id="69" name="아래쪽 화살표[D] 68">
            <a:extLst>
              <a:ext uri="{FF2B5EF4-FFF2-40B4-BE49-F238E27FC236}">
                <a16:creationId xmlns:a16="http://schemas.microsoft.com/office/drawing/2014/main" id="{DD205EAD-E9A1-E54F-B80D-523C8418000E}"/>
              </a:ext>
            </a:extLst>
          </p:cNvPr>
          <p:cNvSpPr/>
          <p:nvPr/>
        </p:nvSpPr>
        <p:spPr>
          <a:xfrm>
            <a:off x="1213037" y="2641162"/>
            <a:ext cx="351033" cy="394881"/>
          </a:xfrm>
          <a:prstGeom prst="downArrow">
            <a:avLst>
              <a:gd name="adj1" fmla="val 24302"/>
              <a:gd name="adj2" fmla="val 48614"/>
            </a:avLst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61D96C3-0CF0-BC47-BEF8-8FDACE49F96A}"/>
              </a:ext>
            </a:extLst>
          </p:cNvPr>
          <p:cNvSpPr txBox="1"/>
          <p:nvPr/>
        </p:nvSpPr>
        <p:spPr>
          <a:xfrm>
            <a:off x="379201" y="3137113"/>
            <a:ext cx="200888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P(1.5&lt;=</a:t>
            </a:r>
            <a:r>
              <a:rPr kumimoji="1" lang="ko-KR" altLang="en-US" sz="16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몸길이</a:t>
            </a:r>
            <a:r>
              <a:rPr kumimoji="1" lang="en-US" altLang="ko-KR" sz="16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&lt;2.5)</a:t>
            </a:r>
            <a:r>
              <a:rPr kumimoji="1" lang="ko-KR" altLang="en-US" sz="16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endParaRPr kumimoji="1" lang="en-US" altLang="ko-KR" sz="1600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pPr algn="ctr"/>
            <a:r>
              <a:rPr kumimoji="1" lang="en-US" altLang="ko-KR" sz="16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=</a:t>
            </a:r>
            <a:r>
              <a:rPr kumimoji="1" lang="ko-KR" altLang="en-US" sz="16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r>
              <a:rPr kumimoji="1" lang="en-US" altLang="ko-KR" b="1" dirty="0">
                <a:solidFill>
                  <a:srgbClr val="0096FF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1/5</a:t>
            </a:r>
            <a:endParaRPr kumimoji="1" lang="ko-KR" altLang="en-US" sz="1600" b="1" dirty="0">
              <a:solidFill>
                <a:srgbClr val="0096FF"/>
              </a:solidFill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2EB477-9BEF-9A45-9EE0-8E6FE34D150D}"/>
              </a:ext>
            </a:extLst>
          </p:cNvPr>
          <p:cNvSpPr txBox="1"/>
          <p:nvPr/>
        </p:nvSpPr>
        <p:spPr>
          <a:xfrm>
            <a:off x="1564070" y="2694913"/>
            <a:ext cx="9124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00" dirty="0">
                <a:solidFill>
                  <a:schemeClr val="bg2">
                    <a:lumMod val="25000"/>
                  </a:schemeClr>
                </a:solidFill>
              </a:rPr>
              <a:t>잡힐 확률 </a:t>
            </a:r>
            <a:r>
              <a:rPr kumimoji="1" lang="en-US" altLang="ko-KR" sz="1100" dirty="0">
                <a:solidFill>
                  <a:schemeClr val="bg2">
                    <a:lumMod val="25000"/>
                  </a:schemeClr>
                </a:solidFill>
              </a:rPr>
              <a:t>?</a:t>
            </a:r>
            <a:endParaRPr kumimoji="1" lang="ko-KR" altLang="en-US" sz="11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3FF0081-8536-8740-8B98-ABC53AEC15ED}"/>
              </a:ext>
            </a:extLst>
          </p:cNvPr>
          <p:cNvSpPr txBox="1"/>
          <p:nvPr/>
        </p:nvSpPr>
        <p:spPr>
          <a:xfrm>
            <a:off x="2511516" y="3136612"/>
            <a:ext cx="2008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P(2.5&lt;=</a:t>
            </a:r>
            <a:r>
              <a:rPr kumimoji="1" lang="ko-KR" altLang="en-US" sz="16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몸길이</a:t>
            </a:r>
            <a:r>
              <a:rPr kumimoji="1" lang="en-US" altLang="ko-KR" sz="16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&lt;3.5)</a:t>
            </a:r>
            <a:r>
              <a:rPr kumimoji="1" lang="ko-KR" altLang="en-US" sz="16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endParaRPr kumimoji="1" lang="en-US" altLang="ko-KR" sz="1600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pPr algn="ctr"/>
            <a:r>
              <a:rPr kumimoji="1" lang="en-US" altLang="ko-KR" sz="16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=</a:t>
            </a:r>
            <a:r>
              <a:rPr kumimoji="1" lang="ko-KR" altLang="en-US" sz="16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r>
              <a:rPr kumimoji="1" lang="en-US" altLang="ko-KR" sz="16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1/5</a:t>
            </a:r>
            <a:endParaRPr kumimoji="1" lang="ko-KR" altLang="en-US" sz="1600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7F43442-FB88-A347-AE9B-091D8E83052D}"/>
              </a:ext>
            </a:extLst>
          </p:cNvPr>
          <p:cNvSpPr txBox="1"/>
          <p:nvPr/>
        </p:nvSpPr>
        <p:spPr>
          <a:xfrm>
            <a:off x="4561088" y="3153356"/>
            <a:ext cx="20088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P(3.5&lt;=</a:t>
            </a:r>
            <a:r>
              <a:rPr kumimoji="1" lang="ko-KR" altLang="en-US" sz="16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몸길이</a:t>
            </a:r>
            <a:r>
              <a:rPr kumimoji="1" lang="en-US" altLang="ko-KR" sz="16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&lt;4.5)</a:t>
            </a:r>
            <a:r>
              <a:rPr kumimoji="1" lang="ko-KR" altLang="en-US" sz="16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endParaRPr kumimoji="1" lang="en-US" altLang="ko-KR" sz="1600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pPr algn="ctr"/>
            <a:r>
              <a:rPr kumimoji="1" lang="en-US" altLang="ko-KR" sz="16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=</a:t>
            </a:r>
            <a:r>
              <a:rPr kumimoji="1" lang="ko-KR" altLang="en-US" sz="16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r>
              <a:rPr kumimoji="1" lang="en-US" altLang="ko-KR" sz="16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1/5</a:t>
            </a:r>
            <a:endParaRPr kumimoji="1" lang="ko-KR" altLang="en-US" sz="1600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C798AB9-1735-664A-BADC-8ABF41210FE7}"/>
              </a:ext>
            </a:extLst>
          </p:cNvPr>
          <p:cNvSpPr txBox="1"/>
          <p:nvPr/>
        </p:nvSpPr>
        <p:spPr>
          <a:xfrm>
            <a:off x="6802702" y="3119550"/>
            <a:ext cx="20088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P(4.5&lt;=</a:t>
            </a:r>
            <a:r>
              <a:rPr kumimoji="1" lang="ko-KR" altLang="en-US" sz="16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몸길이</a:t>
            </a:r>
            <a:r>
              <a:rPr kumimoji="1" lang="en-US" altLang="ko-KR" sz="16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&lt;5.5)</a:t>
            </a:r>
            <a:r>
              <a:rPr kumimoji="1" lang="ko-KR" altLang="en-US" sz="16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endParaRPr kumimoji="1" lang="en-US" altLang="ko-KR" sz="1600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pPr algn="ctr"/>
            <a:r>
              <a:rPr kumimoji="1" lang="en-US" altLang="ko-KR" sz="16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=</a:t>
            </a:r>
            <a:r>
              <a:rPr kumimoji="1" lang="ko-KR" altLang="en-US" sz="16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r>
              <a:rPr kumimoji="1" lang="en-US" altLang="ko-KR" sz="16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1/5</a:t>
            </a:r>
            <a:endParaRPr kumimoji="1" lang="ko-KR" altLang="en-US" sz="1600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B4B7E97-0A38-5C4F-9819-09EC481A9921}"/>
              </a:ext>
            </a:extLst>
          </p:cNvPr>
          <p:cNvSpPr txBox="1"/>
          <p:nvPr/>
        </p:nvSpPr>
        <p:spPr>
          <a:xfrm>
            <a:off x="9156573" y="3114161"/>
            <a:ext cx="20088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P(5.5&lt;=</a:t>
            </a:r>
            <a:r>
              <a:rPr kumimoji="1" lang="ko-KR" altLang="en-US" sz="16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몸길이</a:t>
            </a:r>
            <a:r>
              <a:rPr kumimoji="1" lang="en-US" altLang="ko-KR" sz="16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&lt;6.5)</a:t>
            </a:r>
            <a:r>
              <a:rPr kumimoji="1" lang="ko-KR" altLang="en-US" sz="16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endParaRPr kumimoji="1" lang="en-US" altLang="ko-KR" sz="1600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pPr algn="ctr"/>
            <a:r>
              <a:rPr kumimoji="1" lang="en-US" altLang="ko-KR" sz="16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=</a:t>
            </a:r>
            <a:r>
              <a:rPr kumimoji="1" lang="ko-KR" altLang="en-US" sz="16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r>
              <a:rPr kumimoji="1" lang="en-US" altLang="ko-KR" sz="16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1/5</a:t>
            </a:r>
            <a:endParaRPr kumimoji="1" lang="ko-KR" altLang="en-US" sz="1600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sp>
        <p:nvSpPr>
          <p:cNvPr id="75" name="아래쪽 화살표[D] 74">
            <a:extLst>
              <a:ext uri="{FF2B5EF4-FFF2-40B4-BE49-F238E27FC236}">
                <a16:creationId xmlns:a16="http://schemas.microsoft.com/office/drawing/2014/main" id="{AA50606D-F1A6-1642-96C7-6703E088FFE0}"/>
              </a:ext>
            </a:extLst>
          </p:cNvPr>
          <p:cNvSpPr/>
          <p:nvPr/>
        </p:nvSpPr>
        <p:spPr>
          <a:xfrm>
            <a:off x="5390013" y="3878934"/>
            <a:ext cx="351033" cy="394881"/>
          </a:xfrm>
          <a:prstGeom prst="downArrow">
            <a:avLst>
              <a:gd name="adj1" fmla="val 24302"/>
              <a:gd name="adj2" fmla="val 48614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990A97D-5B94-274E-9CED-6F4DF0C02503}"/>
              </a:ext>
            </a:extLst>
          </p:cNvPr>
          <p:cNvSpPr txBox="1"/>
          <p:nvPr/>
        </p:nvSpPr>
        <p:spPr>
          <a:xfrm>
            <a:off x="2525035" y="4415097"/>
            <a:ext cx="608211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800" b="1" dirty="0">
                <a:solidFill>
                  <a:srgbClr val="C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확률분포</a:t>
            </a:r>
            <a:endParaRPr kumimoji="1" lang="en-US" altLang="ko-KR" sz="2800" b="1" dirty="0">
              <a:solidFill>
                <a:srgbClr val="C00000"/>
              </a:solidFill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pPr algn="ctr"/>
            <a:r>
              <a:rPr kumimoji="1"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:</a:t>
            </a:r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확률변수와 그 값이 나올 수 있는 확률을 대응시켜 표시하는 것</a:t>
            </a:r>
            <a:endParaRPr kumimoji="1" lang="en-US" altLang="ko-KR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sp>
        <p:nvSpPr>
          <p:cNvPr id="3" name="액자 2">
            <a:extLst>
              <a:ext uri="{FF2B5EF4-FFF2-40B4-BE49-F238E27FC236}">
                <a16:creationId xmlns:a16="http://schemas.microsoft.com/office/drawing/2014/main" id="{5F8E83BB-088D-CA49-9426-FA7E611AFD4B}"/>
              </a:ext>
            </a:extLst>
          </p:cNvPr>
          <p:cNvSpPr/>
          <p:nvPr/>
        </p:nvSpPr>
        <p:spPr>
          <a:xfrm>
            <a:off x="4520399" y="3048833"/>
            <a:ext cx="2008883" cy="715429"/>
          </a:xfrm>
          <a:prstGeom prst="frame">
            <a:avLst>
              <a:gd name="adj1" fmla="val 2868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884D476-90D3-D94C-B5D1-92834519C9DC}"/>
              </a:ext>
            </a:extLst>
          </p:cNvPr>
          <p:cNvSpPr txBox="1"/>
          <p:nvPr/>
        </p:nvSpPr>
        <p:spPr>
          <a:xfrm>
            <a:off x="1982836" y="5724360"/>
            <a:ext cx="7564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‘</a:t>
            </a:r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낚은 물고기의 몸길이는 </a:t>
            </a:r>
            <a:r>
              <a:rPr kumimoji="1"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{1/5,</a:t>
            </a:r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r>
              <a:rPr kumimoji="1"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1/5,</a:t>
            </a:r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r>
              <a:rPr kumimoji="1"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1/5,</a:t>
            </a:r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r>
              <a:rPr kumimoji="1"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1/5,</a:t>
            </a:r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r>
              <a:rPr kumimoji="1"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1/5}</a:t>
            </a:r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이라는 </a:t>
            </a:r>
            <a:r>
              <a:rPr kumimoji="1" lang="ko-KR" altLang="en-US" b="1" dirty="0">
                <a:solidFill>
                  <a:srgbClr val="0096FF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확률분포를 따른다</a:t>
            </a:r>
            <a:r>
              <a:rPr kumimoji="1"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.’</a:t>
            </a:r>
            <a:endParaRPr kumimoji="1" lang="ko-KR" altLang="en-US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91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/>
      <p:bldP spid="2" grpId="0"/>
      <p:bldP spid="71" grpId="0"/>
      <p:bldP spid="72" grpId="0"/>
      <p:bldP spid="73" grpId="0"/>
      <p:bldP spid="74" grpId="0"/>
      <p:bldP spid="75" grpId="0" animBg="1"/>
      <p:bldP spid="76" grpId="0"/>
      <p:bldP spid="3" grpId="0" animBg="1"/>
      <p:bldP spid="77" grpId="0"/>
      <p:bldP spid="77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2693377" y="93781"/>
            <a:ext cx="6805246" cy="1057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3600" b="1" i="1" kern="0" dirty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1.3</a:t>
            </a:r>
            <a:r>
              <a:rPr lang="ko-KR" altLang="en-US" sz="3600" b="1" i="1" kern="0" dirty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 표본을 얻는 과정의 추상화</a:t>
            </a:r>
            <a:endParaRPr lang="en-US" altLang="ko-KR" sz="4400" b="1" i="1" kern="0" dirty="0">
              <a:solidFill>
                <a:schemeClr val="bg1"/>
              </a:solidFill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  <a:p>
            <a:pPr algn="ctr" latinLnBrk="0">
              <a:lnSpc>
                <a:spcPct val="300000"/>
              </a:lnSpc>
              <a:defRPr/>
            </a:pPr>
            <a:r>
              <a:rPr lang="en-US" altLang="ko-KR" sz="1100" kern="0" dirty="0">
                <a:solidFill>
                  <a:srgbClr val="A17D60"/>
                </a:solidFill>
              </a:rPr>
              <a:t>1.3.4</a:t>
            </a:r>
            <a:r>
              <a:rPr lang="ko-KR" altLang="en-US" sz="1100" kern="0" dirty="0">
                <a:solidFill>
                  <a:srgbClr val="A17D60"/>
                </a:solidFill>
              </a:rPr>
              <a:t> 모집단 분포</a:t>
            </a:r>
            <a:endParaRPr lang="ko-KR" altLang="en-US" sz="3600" kern="0" dirty="0">
              <a:solidFill>
                <a:srgbClr val="A17D6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513EA6-3CAF-E640-84D5-9539703025D5}"/>
              </a:ext>
            </a:extLst>
          </p:cNvPr>
          <p:cNvSpPr txBox="1"/>
          <p:nvPr/>
        </p:nvSpPr>
        <p:spPr>
          <a:xfrm>
            <a:off x="2693377" y="1473439"/>
            <a:ext cx="9483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모집단이 따르는 확률분포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08D1D4-66CC-1542-B699-B0CB9E25C2E0}"/>
              </a:ext>
            </a:extLst>
          </p:cNvPr>
          <p:cNvSpPr txBox="1"/>
          <p:nvPr/>
        </p:nvSpPr>
        <p:spPr>
          <a:xfrm>
            <a:off x="624048" y="1381107"/>
            <a:ext cx="2069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b="1" dirty="0" err="1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모집단분포</a:t>
            </a:r>
            <a:endParaRPr kumimoji="1" lang="ko-KR" altLang="en-US" sz="3200" b="1" dirty="0"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F77C158-7762-3C4A-BB02-90F092F2E070}"/>
              </a:ext>
            </a:extLst>
          </p:cNvPr>
          <p:cNvSpPr txBox="1"/>
          <p:nvPr/>
        </p:nvSpPr>
        <p:spPr>
          <a:xfrm>
            <a:off x="1499810" y="2578812"/>
            <a:ext cx="9483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b="1" dirty="0"/>
              <a:t>&lt;</a:t>
            </a:r>
            <a:r>
              <a:rPr kumimoji="1" lang="ko-KR" altLang="en-US" sz="2000" b="1" dirty="0"/>
              <a:t>표본을 얻는 과정의 </a:t>
            </a:r>
            <a:r>
              <a:rPr kumimoji="1" lang="ko-KR" altLang="en-US" sz="2000" b="1" dirty="0" err="1"/>
              <a:t>모집단분포</a:t>
            </a:r>
            <a:r>
              <a:rPr kumimoji="1" lang="en-US" altLang="ko-KR" sz="2000" b="1" dirty="0"/>
              <a:t>&gt;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6CFCC29-7F8C-424E-94BD-6CDAEB62011D}"/>
              </a:ext>
            </a:extLst>
          </p:cNvPr>
          <p:cNvSpPr txBox="1"/>
          <p:nvPr/>
        </p:nvSpPr>
        <p:spPr>
          <a:xfrm>
            <a:off x="933141" y="3279065"/>
            <a:ext cx="44523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아래 모집단에서 단순 랜덤 샘플링으로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표본을 </a:t>
            </a:r>
            <a:r>
              <a:rPr kumimoji="1" lang="en-US" altLang="ko-KR" dirty="0"/>
              <a:t>1</a:t>
            </a:r>
            <a:r>
              <a:rPr kumimoji="1" lang="ko-KR" altLang="en-US" dirty="0"/>
              <a:t>개 획득</a:t>
            </a:r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r>
              <a:rPr kumimoji="1" lang="en-US" altLang="ko-KR" dirty="0"/>
              <a:t>1.5</a:t>
            </a:r>
            <a:r>
              <a:rPr kumimoji="1" lang="en-US" altLang="ko-KR" dirty="0">
                <a:sym typeface="Wingdings" pitchFamily="2" charset="2"/>
              </a:rPr>
              <a:t>&lt;=</a:t>
            </a:r>
            <a:r>
              <a:rPr kumimoji="1" lang="ko-KR" altLang="en-US" dirty="0"/>
              <a:t>몸길이</a:t>
            </a:r>
            <a:r>
              <a:rPr kumimoji="1" lang="en-US" altLang="ko-KR" dirty="0"/>
              <a:t>&lt;2.5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마리</a:t>
            </a:r>
            <a:endParaRPr kumimoji="1" lang="en-US" altLang="ko-KR" dirty="0"/>
          </a:p>
          <a:p>
            <a:pPr algn="ctr"/>
            <a:r>
              <a:rPr kumimoji="1" lang="en-US" altLang="ko-KR" dirty="0"/>
              <a:t>2.5&lt;=</a:t>
            </a:r>
            <a:r>
              <a:rPr kumimoji="1" lang="ko-KR" altLang="en-US" dirty="0"/>
              <a:t>몸길이</a:t>
            </a:r>
            <a:r>
              <a:rPr kumimoji="1" lang="en-US" altLang="ko-KR" dirty="0"/>
              <a:t>&lt;3.5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마리</a:t>
            </a:r>
            <a:endParaRPr kumimoji="1" lang="en-US" altLang="ko-KR" dirty="0"/>
          </a:p>
          <a:p>
            <a:pPr algn="ctr"/>
            <a:r>
              <a:rPr kumimoji="1" lang="en-US" altLang="ko-KR" dirty="0"/>
              <a:t>3.5&lt;=</a:t>
            </a:r>
            <a:r>
              <a:rPr kumimoji="1" lang="ko-KR" altLang="en-US" dirty="0"/>
              <a:t>몸길이</a:t>
            </a:r>
            <a:r>
              <a:rPr kumimoji="1" lang="en-US" altLang="ko-KR" dirty="0"/>
              <a:t>&lt;4.5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마리</a:t>
            </a:r>
            <a:endParaRPr kumimoji="1" lang="en-US" altLang="ko-KR" dirty="0"/>
          </a:p>
          <a:p>
            <a:pPr algn="ctr"/>
            <a:r>
              <a:rPr kumimoji="1" lang="en-US" altLang="ko-KR" dirty="0"/>
              <a:t>4.5&lt;=</a:t>
            </a:r>
            <a:r>
              <a:rPr kumimoji="1" lang="ko-KR" altLang="en-US" dirty="0"/>
              <a:t>몸길이</a:t>
            </a:r>
            <a:r>
              <a:rPr kumimoji="1" lang="en-US" altLang="ko-KR" dirty="0"/>
              <a:t>&lt;5.5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마리</a:t>
            </a:r>
            <a:endParaRPr kumimoji="1" lang="en-US" altLang="ko-KR" dirty="0"/>
          </a:p>
          <a:p>
            <a:pPr algn="ctr"/>
            <a:r>
              <a:rPr kumimoji="1" lang="en-US" altLang="ko-KR" dirty="0"/>
              <a:t>5.5&lt;=</a:t>
            </a:r>
            <a:r>
              <a:rPr kumimoji="1" lang="ko-KR" altLang="en-US" dirty="0"/>
              <a:t>몸길이</a:t>
            </a:r>
            <a:r>
              <a:rPr kumimoji="1" lang="en-US" altLang="ko-KR" dirty="0"/>
              <a:t>&lt;6.5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마리</a:t>
            </a:r>
            <a:endParaRPr kumimoji="1" lang="en-US" altLang="ko-KR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6D3C34-8D93-3F46-80B1-D9EA640D1766}"/>
              </a:ext>
            </a:extLst>
          </p:cNvPr>
          <p:cNvSpPr txBox="1"/>
          <p:nvPr/>
        </p:nvSpPr>
        <p:spPr>
          <a:xfrm>
            <a:off x="7061338" y="3279065"/>
            <a:ext cx="44523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아래 확률분포를 따르는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확률변수를 </a:t>
            </a:r>
            <a:r>
              <a:rPr kumimoji="1" lang="en-US" altLang="ko-KR" dirty="0"/>
              <a:t>1</a:t>
            </a:r>
            <a:r>
              <a:rPr kumimoji="1" lang="ko-KR" altLang="en-US" dirty="0"/>
              <a:t>개 획득</a:t>
            </a:r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r>
              <a:rPr kumimoji="1" lang="en-US" altLang="ko-KR" dirty="0"/>
              <a:t>P(1.5</a:t>
            </a:r>
            <a:r>
              <a:rPr kumimoji="1" lang="en-US" altLang="ko-KR" dirty="0">
                <a:sym typeface="Wingdings" pitchFamily="2" charset="2"/>
              </a:rPr>
              <a:t>&lt;=</a:t>
            </a:r>
            <a:r>
              <a:rPr kumimoji="1" lang="ko-KR" altLang="en-US" dirty="0"/>
              <a:t>몸길이</a:t>
            </a:r>
            <a:r>
              <a:rPr kumimoji="1" lang="en-US" altLang="ko-KR" dirty="0"/>
              <a:t>&lt;2.5) = 1/5</a:t>
            </a:r>
          </a:p>
          <a:p>
            <a:pPr algn="ctr"/>
            <a:r>
              <a:rPr kumimoji="1" lang="en-US" altLang="ko-KR" dirty="0"/>
              <a:t>P(2.5&lt;=</a:t>
            </a:r>
            <a:r>
              <a:rPr kumimoji="1" lang="ko-KR" altLang="en-US" dirty="0"/>
              <a:t>몸길이</a:t>
            </a:r>
            <a:r>
              <a:rPr kumimoji="1" lang="en-US" altLang="ko-KR" dirty="0"/>
              <a:t>&lt;3.5)</a:t>
            </a:r>
            <a:r>
              <a:rPr kumimoji="1" lang="ko-KR" altLang="en-US" dirty="0"/>
              <a:t> </a:t>
            </a:r>
            <a:r>
              <a:rPr kumimoji="1" lang="en-US" altLang="ko-KR" dirty="0"/>
              <a:t>= 1/5</a:t>
            </a:r>
          </a:p>
          <a:p>
            <a:pPr algn="ctr"/>
            <a:r>
              <a:rPr kumimoji="1" lang="en-US" altLang="ko-KR" dirty="0"/>
              <a:t>P(3.5&lt;=</a:t>
            </a:r>
            <a:r>
              <a:rPr kumimoji="1" lang="ko-KR" altLang="en-US" dirty="0"/>
              <a:t>몸길이</a:t>
            </a:r>
            <a:r>
              <a:rPr kumimoji="1" lang="en-US" altLang="ko-KR" dirty="0"/>
              <a:t>&lt;4.5)</a:t>
            </a:r>
            <a:r>
              <a:rPr kumimoji="1" lang="ko-KR" altLang="en-US" dirty="0"/>
              <a:t> </a:t>
            </a:r>
            <a:r>
              <a:rPr kumimoji="1" lang="en-US" altLang="ko-KR" dirty="0"/>
              <a:t>= 1/5</a:t>
            </a:r>
          </a:p>
          <a:p>
            <a:pPr algn="ctr"/>
            <a:r>
              <a:rPr kumimoji="1" lang="en-US" altLang="ko-KR" dirty="0"/>
              <a:t>P(4.5&lt;=</a:t>
            </a:r>
            <a:r>
              <a:rPr kumimoji="1" lang="ko-KR" altLang="en-US" dirty="0"/>
              <a:t>몸길이</a:t>
            </a:r>
            <a:r>
              <a:rPr kumimoji="1" lang="en-US" altLang="ko-KR" dirty="0"/>
              <a:t>&lt;5.5)</a:t>
            </a:r>
            <a:r>
              <a:rPr kumimoji="1" lang="ko-KR" altLang="en-US" dirty="0"/>
              <a:t> </a:t>
            </a:r>
            <a:r>
              <a:rPr kumimoji="1" lang="en-US" altLang="ko-KR" dirty="0"/>
              <a:t>= 1/5</a:t>
            </a:r>
          </a:p>
          <a:p>
            <a:pPr algn="ctr"/>
            <a:r>
              <a:rPr kumimoji="1" lang="en-US" altLang="ko-KR" dirty="0"/>
              <a:t>P(5.5&lt;=</a:t>
            </a:r>
            <a:r>
              <a:rPr kumimoji="1" lang="ko-KR" altLang="en-US" dirty="0"/>
              <a:t>몸길이</a:t>
            </a:r>
            <a:r>
              <a:rPr kumimoji="1" lang="en-US" altLang="ko-KR" dirty="0"/>
              <a:t>&lt;6.5) = 1/5</a:t>
            </a:r>
          </a:p>
        </p:txBody>
      </p:sp>
      <p:sp>
        <p:nvSpPr>
          <p:cNvPr id="4" name="등호 3">
            <a:extLst>
              <a:ext uri="{FF2B5EF4-FFF2-40B4-BE49-F238E27FC236}">
                <a16:creationId xmlns:a16="http://schemas.microsoft.com/office/drawing/2014/main" id="{2E75E0A2-A91E-AF49-8B52-83F0CD8A5CDE}"/>
              </a:ext>
            </a:extLst>
          </p:cNvPr>
          <p:cNvSpPr/>
          <p:nvPr/>
        </p:nvSpPr>
        <p:spPr>
          <a:xfrm>
            <a:off x="5193117" y="3992451"/>
            <a:ext cx="2060620" cy="1249251"/>
          </a:xfrm>
          <a:prstGeom prst="mathEqual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692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2693377" y="93781"/>
            <a:ext cx="6805246" cy="1057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3600" b="1" i="1" kern="0" dirty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1.3</a:t>
            </a:r>
            <a:r>
              <a:rPr lang="ko-KR" altLang="en-US" sz="3600" b="1" i="1" kern="0" dirty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 표본을 얻는 과정의 추상화</a:t>
            </a:r>
            <a:endParaRPr lang="en-US" altLang="ko-KR" sz="4400" b="1" i="1" kern="0" dirty="0">
              <a:solidFill>
                <a:schemeClr val="bg1"/>
              </a:solidFill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  <a:p>
            <a:pPr algn="ctr" latinLnBrk="0">
              <a:lnSpc>
                <a:spcPct val="300000"/>
              </a:lnSpc>
              <a:defRPr/>
            </a:pPr>
            <a:r>
              <a:rPr lang="en-US" altLang="ko-KR" sz="1100" kern="0" dirty="0">
                <a:solidFill>
                  <a:srgbClr val="A17D60"/>
                </a:solidFill>
              </a:rPr>
              <a:t>1.3.5</a:t>
            </a:r>
            <a:r>
              <a:rPr lang="ko-KR" altLang="en-US" sz="1100" kern="0" dirty="0">
                <a:solidFill>
                  <a:srgbClr val="A17D60"/>
                </a:solidFill>
              </a:rPr>
              <a:t> 무한모집단의 해석과 </a:t>
            </a:r>
            <a:r>
              <a:rPr lang="ko-KR" altLang="en-US" sz="1100" kern="0" dirty="0" err="1">
                <a:solidFill>
                  <a:srgbClr val="A17D60"/>
                </a:solidFill>
              </a:rPr>
              <a:t>모집단분포</a:t>
            </a:r>
            <a:r>
              <a:rPr lang="ko-KR" altLang="en-US" sz="1100" kern="0" dirty="0">
                <a:solidFill>
                  <a:srgbClr val="A17D60"/>
                </a:solidFill>
              </a:rPr>
              <a:t> </a:t>
            </a:r>
            <a:r>
              <a:rPr lang="en-US" altLang="ko-KR" sz="1100" kern="0" dirty="0">
                <a:solidFill>
                  <a:srgbClr val="A17D60"/>
                </a:solidFill>
              </a:rPr>
              <a:t>–</a:t>
            </a:r>
            <a:r>
              <a:rPr lang="ko-KR" altLang="en-US" sz="1100" kern="0" dirty="0">
                <a:solidFill>
                  <a:srgbClr val="A17D60"/>
                </a:solidFill>
              </a:rPr>
              <a:t> </a:t>
            </a:r>
            <a:r>
              <a:rPr lang="en-US" altLang="ko-KR" sz="1100" kern="0" dirty="0">
                <a:solidFill>
                  <a:srgbClr val="A17D60"/>
                </a:solidFill>
              </a:rPr>
              <a:t>1.3.7</a:t>
            </a:r>
            <a:r>
              <a:rPr lang="ko-KR" altLang="en-US" sz="1100" kern="0" dirty="0">
                <a:solidFill>
                  <a:srgbClr val="A17D60"/>
                </a:solidFill>
              </a:rPr>
              <a:t> 항아리 모델</a:t>
            </a:r>
            <a:endParaRPr lang="ko-KR" altLang="en-US" sz="3600" kern="0" dirty="0">
              <a:solidFill>
                <a:srgbClr val="A17D6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D2E9A9-E760-6945-B4EA-2811E0A7C98A}"/>
              </a:ext>
            </a:extLst>
          </p:cNvPr>
          <p:cNvSpPr txBox="1"/>
          <p:nvPr/>
        </p:nvSpPr>
        <p:spPr>
          <a:xfrm>
            <a:off x="2536788" y="1694606"/>
            <a:ext cx="9483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무한한 크기를 가진 모집단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F7EA40-7DDB-6C47-8F3A-1BBCC621FADE}"/>
              </a:ext>
            </a:extLst>
          </p:cNvPr>
          <p:cNvSpPr txBox="1"/>
          <p:nvPr/>
        </p:nvSpPr>
        <p:spPr>
          <a:xfrm>
            <a:off x="456621" y="1602273"/>
            <a:ext cx="22367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b="1" dirty="0" err="1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무한모집단</a:t>
            </a:r>
            <a:endParaRPr kumimoji="1" lang="ko-KR" altLang="en-US" sz="3200" b="1" dirty="0"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B8FA0E-F7BE-A94D-9C83-7F70D4761F9B}"/>
              </a:ext>
            </a:extLst>
          </p:cNvPr>
          <p:cNvSpPr txBox="1"/>
          <p:nvPr/>
        </p:nvSpPr>
        <p:spPr>
          <a:xfrm>
            <a:off x="456621" y="2437567"/>
            <a:ext cx="22367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b="1" dirty="0" err="1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항아리모델</a:t>
            </a:r>
            <a:endParaRPr kumimoji="1" lang="ko-KR" altLang="en-US" sz="3200" b="1" dirty="0"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1402C2-BF78-A548-9390-22CF217BCA85}"/>
              </a:ext>
            </a:extLst>
          </p:cNvPr>
          <p:cNvSpPr txBox="1"/>
          <p:nvPr/>
        </p:nvSpPr>
        <p:spPr>
          <a:xfrm>
            <a:off x="2536788" y="2529899"/>
            <a:ext cx="9483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항아리에서 공을 꺼내는 행동으로 여러 가지 현상을 표현하는 모델</a:t>
            </a:r>
          </a:p>
        </p:txBody>
      </p:sp>
    </p:spTree>
    <p:extLst>
      <p:ext uri="{BB962C8B-B14F-4D97-AF65-F5344CB8AC3E}">
        <p14:creationId xmlns:p14="http://schemas.microsoft.com/office/powerpoint/2010/main" val="3871562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2693377" y="93781"/>
            <a:ext cx="6805246" cy="1057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3600" b="1" i="1" kern="0" dirty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1.4</a:t>
            </a:r>
            <a:r>
              <a:rPr lang="ko-KR" altLang="en-US" sz="3600" b="1" i="1" kern="0" dirty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 </a:t>
            </a:r>
            <a:r>
              <a:rPr lang="ko-KR" altLang="en-US" sz="3600" b="1" i="1" kern="0" dirty="0" err="1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기술통계</a:t>
            </a:r>
            <a:r>
              <a:rPr lang="ko-KR" altLang="en-US" sz="3600" b="1" i="1" kern="0" dirty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 기초</a:t>
            </a:r>
            <a:endParaRPr lang="en-US" altLang="ko-KR" sz="4400" b="1" i="1" kern="0" dirty="0">
              <a:solidFill>
                <a:schemeClr val="bg1"/>
              </a:solidFill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  <a:p>
            <a:pPr algn="ctr" latinLnBrk="0">
              <a:lnSpc>
                <a:spcPct val="300000"/>
              </a:lnSpc>
              <a:defRPr/>
            </a:pPr>
            <a:r>
              <a:rPr lang="en-US" altLang="ko-KR" sz="1100" kern="0" dirty="0">
                <a:solidFill>
                  <a:srgbClr val="A17D60"/>
                </a:solidFill>
              </a:rPr>
              <a:t>1.4.1</a:t>
            </a:r>
            <a:r>
              <a:rPr lang="ko-KR" altLang="en-US" sz="1100" kern="0" dirty="0">
                <a:solidFill>
                  <a:srgbClr val="A17D60"/>
                </a:solidFill>
              </a:rPr>
              <a:t> </a:t>
            </a:r>
            <a:r>
              <a:rPr lang="ko-KR" altLang="en-US" sz="1100" kern="0" dirty="0" err="1">
                <a:solidFill>
                  <a:srgbClr val="A17D60"/>
                </a:solidFill>
              </a:rPr>
              <a:t>수치형</a:t>
            </a:r>
            <a:r>
              <a:rPr lang="ko-KR" altLang="en-US" sz="1100" kern="0" dirty="0">
                <a:solidFill>
                  <a:srgbClr val="A17D60"/>
                </a:solidFill>
              </a:rPr>
              <a:t> 변수 </a:t>
            </a:r>
            <a:r>
              <a:rPr lang="en-US" altLang="ko-KR" sz="1100" kern="0" dirty="0">
                <a:solidFill>
                  <a:srgbClr val="A17D60"/>
                </a:solidFill>
              </a:rPr>
              <a:t>–</a:t>
            </a:r>
            <a:r>
              <a:rPr lang="ko-KR" altLang="en-US" sz="1100" kern="0" dirty="0">
                <a:solidFill>
                  <a:srgbClr val="A17D60"/>
                </a:solidFill>
              </a:rPr>
              <a:t> </a:t>
            </a:r>
            <a:r>
              <a:rPr lang="en-US" altLang="ko-KR" sz="1100" kern="0" dirty="0">
                <a:solidFill>
                  <a:srgbClr val="A17D60"/>
                </a:solidFill>
              </a:rPr>
              <a:t>1.4.3</a:t>
            </a:r>
            <a:r>
              <a:rPr lang="ko-KR" altLang="en-US" sz="1100" kern="0" dirty="0">
                <a:solidFill>
                  <a:srgbClr val="A17D60"/>
                </a:solidFill>
              </a:rPr>
              <a:t> </a:t>
            </a:r>
            <a:r>
              <a:rPr lang="ko-KR" altLang="en-US" sz="1100" kern="0" dirty="0" err="1">
                <a:solidFill>
                  <a:srgbClr val="A17D60"/>
                </a:solidFill>
              </a:rPr>
              <a:t>카테고리형</a:t>
            </a:r>
            <a:r>
              <a:rPr lang="ko-KR" altLang="en-US" sz="1100" kern="0" dirty="0">
                <a:solidFill>
                  <a:srgbClr val="A17D60"/>
                </a:solidFill>
              </a:rPr>
              <a:t> 변수</a:t>
            </a:r>
            <a:endParaRPr lang="ko-KR" altLang="en-US" sz="3600" kern="0" dirty="0">
              <a:solidFill>
                <a:srgbClr val="A17D6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D2E9A9-E760-6945-B4EA-2811E0A7C98A}"/>
              </a:ext>
            </a:extLst>
          </p:cNvPr>
          <p:cNvSpPr txBox="1"/>
          <p:nvPr/>
        </p:nvSpPr>
        <p:spPr>
          <a:xfrm>
            <a:off x="1252135" y="3508717"/>
            <a:ext cx="12463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정량적</a:t>
            </a:r>
            <a:r>
              <a:rPr kumimoji="1" lang="en-US" altLang="ko-KR" sz="2000" dirty="0"/>
              <a:t> X</a:t>
            </a:r>
            <a:endParaRPr kumimoji="1" lang="ko-KR" altLang="en-US" sz="2000" dirty="0"/>
          </a:p>
        </p:txBody>
      </p:sp>
      <p:sp>
        <p:nvSpPr>
          <p:cNvPr id="2" name="1/2 액자 1">
            <a:extLst>
              <a:ext uri="{FF2B5EF4-FFF2-40B4-BE49-F238E27FC236}">
                <a16:creationId xmlns:a16="http://schemas.microsoft.com/office/drawing/2014/main" id="{A3A5279A-F24A-5843-8C20-2BD43EB9CF32}"/>
              </a:ext>
            </a:extLst>
          </p:cNvPr>
          <p:cNvSpPr/>
          <p:nvPr/>
        </p:nvSpPr>
        <p:spPr>
          <a:xfrm rot="18712703">
            <a:off x="776225" y="3857134"/>
            <a:ext cx="720000" cy="720000"/>
          </a:xfrm>
          <a:prstGeom prst="halfFrame">
            <a:avLst>
              <a:gd name="adj1" fmla="val 7143"/>
              <a:gd name="adj2" fmla="val 714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ABBBBC-4964-B849-8D9E-8F6ECB31AAA4}"/>
              </a:ext>
            </a:extLst>
          </p:cNvPr>
          <p:cNvSpPr txBox="1"/>
          <p:nvPr/>
        </p:nvSpPr>
        <p:spPr>
          <a:xfrm>
            <a:off x="1252135" y="4483356"/>
            <a:ext cx="9483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정량적</a:t>
            </a:r>
            <a:r>
              <a:rPr kumimoji="1" lang="en-US" altLang="ko-KR" sz="2000" dirty="0"/>
              <a:t> – </a:t>
            </a:r>
            <a:r>
              <a:rPr kumimoji="1" lang="ko-KR" altLang="en-US" sz="2000" dirty="0">
                <a:solidFill>
                  <a:schemeClr val="accent5">
                    <a:lumMod val="75000"/>
                  </a:schemeClr>
                </a:solidFill>
              </a:rPr>
              <a:t>수치의 간격이 뜻하는 바가 동일</a:t>
            </a:r>
          </a:p>
        </p:txBody>
      </p:sp>
      <p:sp>
        <p:nvSpPr>
          <p:cNvPr id="9" name="아래쪽 화살표[D] 8">
            <a:extLst>
              <a:ext uri="{FF2B5EF4-FFF2-40B4-BE49-F238E27FC236}">
                <a16:creationId xmlns:a16="http://schemas.microsoft.com/office/drawing/2014/main" id="{2E637ED5-FC3E-5B44-AD84-4C0691A06211}"/>
              </a:ext>
            </a:extLst>
          </p:cNvPr>
          <p:cNvSpPr/>
          <p:nvPr/>
        </p:nvSpPr>
        <p:spPr>
          <a:xfrm>
            <a:off x="1518031" y="4972867"/>
            <a:ext cx="351033" cy="394881"/>
          </a:xfrm>
          <a:prstGeom prst="downArrow">
            <a:avLst>
              <a:gd name="adj1" fmla="val 24302"/>
              <a:gd name="adj2" fmla="val 48614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0" name="액자 9">
            <a:extLst>
              <a:ext uri="{FF2B5EF4-FFF2-40B4-BE49-F238E27FC236}">
                <a16:creationId xmlns:a16="http://schemas.microsoft.com/office/drawing/2014/main" id="{65601DE4-AEE5-1C49-9616-A94374BBF9EE}"/>
              </a:ext>
            </a:extLst>
          </p:cNvPr>
          <p:cNvSpPr/>
          <p:nvPr/>
        </p:nvSpPr>
        <p:spPr>
          <a:xfrm>
            <a:off x="1252135" y="4483356"/>
            <a:ext cx="882827" cy="400110"/>
          </a:xfrm>
          <a:prstGeom prst="frame">
            <a:avLst>
              <a:gd name="adj1" fmla="val 2868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F021BE-8C8F-2047-AB3E-C9C74E12E065}"/>
              </a:ext>
            </a:extLst>
          </p:cNvPr>
          <p:cNvSpPr txBox="1"/>
          <p:nvPr/>
        </p:nvSpPr>
        <p:spPr>
          <a:xfrm>
            <a:off x="452902" y="5443358"/>
            <a:ext cx="24812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800" b="1" dirty="0" err="1">
                <a:solidFill>
                  <a:schemeClr val="accent6">
                    <a:lumMod val="50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수치형</a:t>
            </a:r>
            <a:r>
              <a:rPr kumimoji="1" lang="ko-KR" altLang="en-US" sz="2800" b="1" dirty="0">
                <a:solidFill>
                  <a:schemeClr val="accent6">
                    <a:lumMod val="50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 변수</a:t>
            </a:r>
            <a:endParaRPr kumimoji="1" lang="en-US" altLang="ko-KR" sz="2800" b="1" dirty="0">
              <a:solidFill>
                <a:schemeClr val="accent6">
                  <a:lumMod val="50000"/>
                </a:schemeClr>
              </a:solidFill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  <a:p>
            <a:pPr algn="ctr"/>
            <a:r>
              <a:rPr kumimoji="1" lang="en-US" altLang="ko-KR" sz="2800" b="1" dirty="0">
                <a:solidFill>
                  <a:schemeClr val="accent6">
                    <a:lumMod val="50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(</a:t>
            </a:r>
            <a:r>
              <a:rPr kumimoji="1" lang="ko-KR" altLang="en-US" sz="2800" b="1" dirty="0">
                <a:solidFill>
                  <a:schemeClr val="accent6">
                    <a:lumMod val="50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양적 데이터</a:t>
            </a:r>
            <a:r>
              <a:rPr kumimoji="1" lang="en-US" altLang="ko-KR" sz="2800" b="1" dirty="0">
                <a:solidFill>
                  <a:schemeClr val="accent6">
                    <a:lumMod val="50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)</a:t>
            </a:r>
            <a:endParaRPr kumimoji="1" lang="ko-KR" altLang="en-US" sz="2800" b="1" dirty="0">
              <a:solidFill>
                <a:schemeClr val="accent6">
                  <a:lumMod val="50000"/>
                </a:schemeClr>
              </a:solidFill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</p:txBody>
      </p:sp>
      <p:sp>
        <p:nvSpPr>
          <p:cNvPr id="14" name="1/2 액자 13">
            <a:extLst>
              <a:ext uri="{FF2B5EF4-FFF2-40B4-BE49-F238E27FC236}">
                <a16:creationId xmlns:a16="http://schemas.microsoft.com/office/drawing/2014/main" id="{908F4C07-610B-E94F-B354-D60085334B69}"/>
              </a:ext>
            </a:extLst>
          </p:cNvPr>
          <p:cNvSpPr/>
          <p:nvPr/>
        </p:nvSpPr>
        <p:spPr>
          <a:xfrm rot="18712703">
            <a:off x="3136953" y="5419043"/>
            <a:ext cx="720000" cy="720000"/>
          </a:xfrm>
          <a:prstGeom prst="halfFrame">
            <a:avLst>
              <a:gd name="adj1" fmla="val 7143"/>
              <a:gd name="adj2" fmla="val 714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B1FF65-AF58-7D48-BC12-3BD515F41579}"/>
              </a:ext>
            </a:extLst>
          </p:cNvPr>
          <p:cNvSpPr txBox="1"/>
          <p:nvPr/>
        </p:nvSpPr>
        <p:spPr>
          <a:xfrm>
            <a:off x="3606822" y="5043248"/>
            <a:ext cx="9483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 err="1"/>
              <a:t>이산형</a:t>
            </a:r>
            <a:r>
              <a:rPr kumimoji="1" lang="ko-KR" altLang="en-US" sz="2000" b="1" dirty="0"/>
              <a:t> 변수 </a:t>
            </a:r>
            <a:r>
              <a:rPr kumimoji="1" lang="en-US" altLang="ko-KR" sz="2000" dirty="0"/>
              <a:t>:</a:t>
            </a:r>
            <a:r>
              <a:rPr kumimoji="1" lang="ko-KR" altLang="en-US" sz="2000" dirty="0"/>
              <a:t> </a:t>
            </a:r>
            <a:r>
              <a:rPr kumimoji="1" lang="ko-KR" altLang="en-US" sz="2000" dirty="0" err="1"/>
              <a:t>정숫값만</a:t>
            </a:r>
            <a:r>
              <a:rPr kumimoji="1" lang="ko-KR" altLang="en-US" sz="2000" dirty="0"/>
              <a:t> 가짐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3898B7-8D5F-7E4C-A6CD-F72AB7F96DD1}"/>
              </a:ext>
            </a:extLst>
          </p:cNvPr>
          <p:cNvSpPr txBox="1"/>
          <p:nvPr/>
        </p:nvSpPr>
        <p:spPr>
          <a:xfrm>
            <a:off x="3606822" y="6070827"/>
            <a:ext cx="9483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 err="1"/>
              <a:t>연속형</a:t>
            </a:r>
            <a:r>
              <a:rPr kumimoji="1" lang="ko-KR" altLang="en-US" sz="2000" b="1" dirty="0"/>
              <a:t> 변수 </a:t>
            </a:r>
            <a:r>
              <a:rPr kumimoji="1" lang="en-US" altLang="ko-KR" sz="2000" dirty="0"/>
              <a:t>:</a:t>
            </a:r>
            <a:r>
              <a:rPr kumimoji="1" lang="ko-KR" altLang="en-US" sz="2000" dirty="0"/>
              <a:t> 소수점 이하의 값을 가짐</a:t>
            </a:r>
            <a:r>
              <a:rPr kumimoji="1" lang="en-US" altLang="ko-KR" sz="2000" dirty="0"/>
              <a:t>.</a:t>
            </a:r>
            <a:r>
              <a:rPr kumimoji="1" lang="ko-KR" altLang="en-US" sz="2000" dirty="0"/>
              <a:t> 연속적으로 변화</a:t>
            </a:r>
          </a:p>
        </p:txBody>
      </p:sp>
      <p:sp>
        <p:nvSpPr>
          <p:cNvPr id="23" name="아래쪽 화살표[D] 22">
            <a:extLst>
              <a:ext uri="{FF2B5EF4-FFF2-40B4-BE49-F238E27FC236}">
                <a16:creationId xmlns:a16="http://schemas.microsoft.com/office/drawing/2014/main" id="{1D9590C0-EFDC-4148-A9C2-5DC7D14A0CF4}"/>
              </a:ext>
            </a:extLst>
          </p:cNvPr>
          <p:cNvSpPr/>
          <p:nvPr/>
        </p:nvSpPr>
        <p:spPr>
          <a:xfrm rot="10800000">
            <a:off x="1695686" y="3013995"/>
            <a:ext cx="351033" cy="394881"/>
          </a:xfrm>
          <a:prstGeom prst="downArrow">
            <a:avLst>
              <a:gd name="adj1" fmla="val 24302"/>
              <a:gd name="adj2" fmla="val 48614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4" name="액자 23">
            <a:extLst>
              <a:ext uri="{FF2B5EF4-FFF2-40B4-BE49-F238E27FC236}">
                <a16:creationId xmlns:a16="http://schemas.microsoft.com/office/drawing/2014/main" id="{A6EA9F82-5EFF-384B-B7AB-621956B1C45F}"/>
              </a:ext>
            </a:extLst>
          </p:cNvPr>
          <p:cNvSpPr/>
          <p:nvPr/>
        </p:nvSpPr>
        <p:spPr>
          <a:xfrm>
            <a:off x="1239256" y="3495539"/>
            <a:ext cx="1246365" cy="400110"/>
          </a:xfrm>
          <a:prstGeom prst="frame">
            <a:avLst>
              <a:gd name="adj1" fmla="val 2868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CE7079-3461-5141-9215-48D356B8776D}"/>
              </a:ext>
            </a:extLst>
          </p:cNvPr>
          <p:cNvSpPr txBox="1"/>
          <p:nvPr/>
        </p:nvSpPr>
        <p:spPr>
          <a:xfrm>
            <a:off x="627863" y="1964351"/>
            <a:ext cx="27252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800" b="1" dirty="0" err="1">
                <a:solidFill>
                  <a:schemeClr val="accent6">
                    <a:lumMod val="50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카테고리형</a:t>
            </a:r>
            <a:r>
              <a:rPr kumimoji="1" lang="ko-KR" altLang="en-US" sz="2800" b="1" dirty="0">
                <a:solidFill>
                  <a:schemeClr val="accent6">
                    <a:lumMod val="50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 변수</a:t>
            </a:r>
            <a:endParaRPr kumimoji="1" lang="en-US" altLang="ko-KR" sz="2800" b="1" dirty="0">
              <a:solidFill>
                <a:schemeClr val="accent6">
                  <a:lumMod val="50000"/>
                </a:schemeClr>
              </a:solidFill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  <a:p>
            <a:pPr algn="ctr"/>
            <a:r>
              <a:rPr kumimoji="1" lang="en-US" altLang="ko-KR" sz="2800" b="1" dirty="0">
                <a:solidFill>
                  <a:schemeClr val="accent6">
                    <a:lumMod val="50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(</a:t>
            </a:r>
            <a:r>
              <a:rPr kumimoji="1" lang="ko-KR" altLang="en-US" sz="2800" b="1" dirty="0">
                <a:solidFill>
                  <a:schemeClr val="accent6">
                    <a:lumMod val="50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질적 데이터</a:t>
            </a:r>
            <a:r>
              <a:rPr kumimoji="1" lang="en-US" altLang="ko-KR" sz="2800" b="1" dirty="0">
                <a:solidFill>
                  <a:schemeClr val="accent6">
                    <a:lumMod val="50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)</a:t>
            </a:r>
          </a:p>
        </p:txBody>
      </p:sp>
      <p:sp>
        <p:nvSpPr>
          <p:cNvPr id="26" name="1/2 액자 25">
            <a:extLst>
              <a:ext uri="{FF2B5EF4-FFF2-40B4-BE49-F238E27FC236}">
                <a16:creationId xmlns:a16="http://schemas.microsoft.com/office/drawing/2014/main" id="{86AE0D44-1FEA-7948-8E33-9F446E56BE0D}"/>
              </a:ext>
            </a:extLst>
          </p:cNvPr>
          <p:cNvSpPr/>
          <p:nvPr/>
        </p:nvSpPr>
        <p:spPr>
          <a:xfrm rot="18712703">
            <a:off x="3645315" y="2047094"/>
            <a:ext cx="720000" cy="720000"/>
          </a:xfrm>
          <a:prstGeom prst="halfFrame">
            <a:avLst>
              <a:gd name="adj1" fmla="val 7143"/>
              <a:gd name="adj2" fmla="val 714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76398E1-89C8-0D41-B67B-59DD2F0DD910}"/>
              </a:ext>
            </a:extLst>
          </p:cNvPr>
          <p:cNvSpPr txBox="1"/>
          <p:nvPr/>
        </p:nvSpPr>
        <p:spPr>
          <a:xfrm>
            <a:off x="4096859" y="1666801"/>
            <a:ext cx="9483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 err="1"/>
              <a:t>명목척도</a:t>
            </a:r>
            <a:r>
              <a:rPr kumimoji="1" lang="ko-KR" altLang="en-US" sz="2000" b="1" dirty="0"/>
              <a:t> </a:t>
            </a:r>
            <a:r>
              <a:rPr kumimoji="1" lang="en-US" altLang="ko-KR" sz="2000" dirty="0"/>
              <a:t>:</a:t>
            </a:r>
            <a:r>
              <a:rPr kumimoji="1" lang="ko-KR" altLang="en-US" sz="2000" dirty="0"/>
              <a:t> 단순 분류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구분하는 카테고리</a:t>
            </a:r>
            <a:endParaRPr kumimoji="1" lang="ko-KR" altLang="en-US" sz="20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85023B-E70B-564B-BE41-1B041CFAA51D}"/>
              </a:ext>
            </a:extLst>
          </p:cNvPr>
          <p:cNvSpPr txBox="1"/>
          <p:nvPr/>
        </p:nvSpPr>
        <p:spPr>
          <a:xfrm>
            <a:off x="4096859" y="2694380"/>
            <a:ext cx="9483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/>
              <a:t>서열척도 </a:t>
            </a:r>
            <a:r>
              <a:rPr kumimoji="1" lang="en-US" altLang="ko-KR" sz="2000" dirty="0"/>
              <a:t>:</a:t>
            </a:r>
            <a:r>
              <a:rPr kumimoji="1" lang="ko-KR" altLang="en-US" sz="2000" dirty="0"/>
              <a:t> 서열을 가지는 카테고리</a:t>
            </a:r>
          </a:p>
        </p:txBody>
      </p:sp>
    </p:spTree>
    <p:extLst>
      <p:ext uri="{BB962C8B-B14F-4D97-AF65-F5344CB8AC3E}">
        <p14:creationId xmlns:p14="http://schemas.microsoft.com/office/powerpoint/2010/main" val="838988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2693377" y="93781"/>
            <a:ext cx="6805246" cy="1057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3600" b="1" i="1" kern="0" dirty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1.4</a:t>
            </a:r>
            <a:r>
              <a:rPr lang="ko-KR" altLang="en-US" sz="3600" b="1" i="1" kern="0" dirty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 </a:t>
            </a:r>
            <a:r>
              <a:rPr lang="ko-KR" altLang="en-US" sz="3600" b="1" i="1" kern="0" dirty="0" err="1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기술통계</a:t>
            </a:r>
            <a:r>
              <a:rPr lang="ko-KR" altLang="en-US" sz="3600" b="1" i="1" kern="0" dirty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 기초</a:t>
            </a:r>
            <a:endParaRPr lang="en-US" altLang="ko-KR" sz="4400" b="1" i="1" kern="0" dirty="0">
              <a:solidFill>
                <a:schemeClr val="bg1"/>
              </a:solidFill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  <a:p>
            <a:pPr algn="ctr" latinLnBrk="0">
              <a:lnSpc>
                <a:spcPct val="300000"/>
              </a:lnSpc>
              <a:defRPr/>
            </a:pPr>
            <a:r>
              <a:rPr lang="en-US" altLang="ko-KR" sz="1100" kern="0" dirty="0">
                <a:solidFill>
                  <a:srgbClr val="A17D60"/>
                </a:solidFill>
              </a:rPr>
              <a:t>1.4.4</a:t>
            </a:r>
            <a:r>
              <a:rPr lang="ko-KR" altLang="en-US" sz="1100" kern="0" dirty="0">
                <a:solidFill>
                  <a:srgbClr val="A17D60"/>
                </a:solidFill>
              </a:rPr>
              <a:t> 계급과 </a:t>
            </a:r>
            <a:r>
              <a:rPr lang="ko-KR" altLang="en-US" sz="1100" kern="0" dirty="0" err="1">
                <a:solidFill>
                  <a:srgbClr val="A17D60"/>
                </a:solidFill>
              </a:rPr>
              <a:t>계급값</a:t>
            </a:r>
            <a:endParaRPr lang="ko-KR" altLang="en-US" sz="3600" kern="0" dirty="0">
              <a:solidFill>
                <a:srgbClr val="A17D60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EDFB2C60-132E-D84D-A302-770C5CB128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2222" y1="49333" x2="22222" y2="49333"/>
                        <a14:foregroundMark x1="22222" y1="48000" x2="28889" y2="50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405" y="1806339"/>
            <a:ext cx="1080000" cy="1080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66925EF-0690-494C-9458-4D6295721092}"/>
              </a:ext>
            </a:extLst>
          </p:cNvPr>
          <p:cNvSpPr txBox="1"/>
          <p:nvPr/>
        </p:nvSpPr>
        <p:spPr>
          <a:xfrm>
            <a:off x="3268744" y="1598662"/>
            <a:ext cx="986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r>
              <a:rPr kumimoji="1"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3.123cm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4FC8D21F-BD10-E64A-BF8E-FD978F8359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2222" y1="49333" x2="22222" y2="49333"/>
                        <a14:foregroundMark x1="22222" y1="48000" x2="28889" y2="50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372" y="2011314"/>
            <a:ext cx="720000" cy="7200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D886616D-DEB6-0F4F-ABBB-7B3B40E5BD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22222" y1="49333" x2="22222" y2="49333"/>
                        <a14:foregroundMark x1="22222" y1="48000" x2="28889" y2="50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260" y="1584313"/>
            <a:ext cx="1440000" cy="14400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CFBA6520-3678-A140-BF3D-FB771439D3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22222" y1="49333" x2="22222" y2="49333"/>
                        <a14:foregroundMark x1="22222" y1="48000" x2="28889" y2="50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159" y="1404313"/>
            <a:ext cx="1800000" cy="18000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95B5914A-FB0B-1D40-96A8-12978669A5D2}"/>
              </a:ext>
            </a:extLst>
          </p:cNvPr>
          <p:cNvSpPr txBox="1"/>
          <p:nvPr/>
        </p:nvSpPr>
        <p:spPr>
          <a:xfrm>
            <a:off x="1312558" y="1661734"/>
            <a:ext cx="1018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2.323cm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6CCF85-A8B6-5547-B0DC-54AB15357590}"/>
              </a:ext>
            </a:extLst>
          </p:cNvPr>
          <p:cNvSpPr txBox="1"/>
          <p:nvPr/>
        </p:nvSpPr>
        <p:spPr>
          <a:xfrm>
            <a:off x="5318793" y="1584313"/>
            <a:ext cx="1054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3.9546cm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D72AA02-79C0-A14A-BCF9-1A3C7BE9CD23}"/>
              </a:ext>
            </a:extLst>
          </p:cNvPr>
          <p:cNvGrpSpPr/>
          <p:nvPr/>
        </p:nvGrpSpPr>
        <p:grpSpPr>
          <a:xfrm>
            <a:off x="9414902" y="1266339"/>
            <a:ext cx="2160000" cy="2160000"/>
            <a:chOff x="7926949" y="4439374"/>
            <a:chExt cx="2160000" cy="2160000"/>
          </a:xfrm>
        </p:grpSpPr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19B362E1-29C4-EE42-AEF3-78C19EC20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>
                          <a14:foregroundMark x1="22222" y1="49333" x2="22222" y2="49333"/>
                          <a14:foregroundMark x1="22222" y1="48000" x2="28889" y2="506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6949" y="4439374"/>
              <a:ext cx="2160000" cy="216000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A616868-F126-9140-95D2-C6359EC480BF}"/>
                </a:ext>
              </a:extLst>
            </p:cNvPr>
            <p:cNvSpPr txBox="1"/>
            <p:nvPr/>
          </p:nvSpPr>
          <p:spPr>
            <a:xfrm>
              <a:off x="8393292" y="4586377"/>
              <a:ext cx="10921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anumSquareOTF" panose="020B0600000101010101" pitchFamily="34" charset="-127"/>
                  <a:ea typeface="NanumSquareOTF" panose="020B0600000101010101" pitchFamily="34" charset="-127"/>
                </a:rPr>
                <a:t>5.7898cm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CDC0269B-42C6-D246-A48B-C74FB43D42BD}"/>
              </a:ext>
            </a:extLst>
          </p:cNvPr>
          <p:cNvSpPr txBox="1"/>
          <p:nvPr/>
        </p:nvSpPr>
        <p:spPr>
          <a:xfrm>
            <a:off x="7571438" y="1489746"/>
            <a:ext cx="1017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5.2897cm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F383F6D-A288-9D44-B1AA-B772D9182AA2}"/>
              </a:ext>
            </a:extLst>
          </p:cNvPr>
          <p:cNvSpPr txBox="1"/>
          <p:nvPr/>
        </p:nvSpPr>
        <p:spPr>
          <a:xfrm>
            <a:off x="726931" y="3227265"/>
            <a:ext cx="2008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P(1.5&lt;=</a:t>
            </a:r>
            <a:r>
              <a:rPr kumimoji="1" lang="ko-KR" altLang="en-US" sz="16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몸길이</a:t>
            </a:r>
            <a:r>
              <a:rPr kumimoji="1" lang="en-US" altLang="ko-KR" sz="16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&lt;2.5)</a:t>
            </a:r>
            <a:r>
              <a:rPr kumimoji="1" lang="ko-KR" altLang="en-US" sz="16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endParaRPr kumimoji="1" lang="en-US" altLang="ko-KR" sz="1600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04D2D8C-290F-3245-B2E2-3D18EE56AF5A}"/>
              </a:ext>
            </a:extLst>
          </p:cNvPr>
          <p:cNvSpPr txBox="1"/>
          <p:nvPr/>
        </p:nvSpPr>
        <p:spPr>
          <a:xfrm>
            <a:off x="2859246" y="3226764"/>
            <a:ext cx="2008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P(2.5&lt;=</a:t>
            </a:r>
            <a:r>
              <a:rPr kumimoji="1" lang="ko-KR" altLang="en-US" sz="16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몸길이</a:t>
            </a:r>
            <a:r>
              <a:rPr kumimoji="1" lang="en-US" altLang="ko-KR" sz="16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&lt;3.5)</a:t>
            </a:r>
            <a:r>
              <a:rPr kumimoji="1" lang="ko-KR" altLang="en-US" sz="16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endParaRPr kumimoji="1" lang="en-US" altLang="ko-KR" sz="1600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5886818-B1D2-B346-A2D5-20BB719EBEBE}"/>
              </a:ext>
            </a:extLst>
          </p:cNvPr>
          <p:cNvSpPr txBox="1"/>
          <p:nvPr/>
        </p:nvSpPr>
        <p:spPr>
          <a:xfrm>
            <a:off x="4908818" y="3243508"/>
            <a:ext cx="2008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P(3.5&lt;=</a:t>
            </a:r>
            <a:r>
              <a:rPr kumimoji="1" lang="ko-KR" altLang="en-US" sz="16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몸길이</a:t>
            </a:r>
            <a:r>
              <a:rPr kumimoji="1" lang="en-US" altLang="ko-KR" sz="16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&lt;4.5)</a:t>
            </a:r>
            <a:r>
              <a:rPr kumimoji="1" lang="ko-KR" altLang="en-US" sz="16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endParaRPr kumimoji="1" lang="en-US" altLang="ko-KR" sz="1600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6A388D7-915D-C643-96AC-7369997C610F}"/>
              </a:ext>
            </a:extLst>
          </p:cNvPr>
          <p:cNvSpPr txBox="1"/>
          <p:nvPr/>
        </p:nvSpPr>
        <p:spPr>
          <a:xfrm>
            <a:off x="7150432" y="3209702"/>
            <a:ext cx="2008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P(4.5&lt;=</a:t>
            </a:r>
            <a:r>
              <a:rPr kumimoji="1" lang="ko-KR" altLang="en-US" sz="16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몸길이</a:t>
            </a:r>
            <a:r>
              <a:rPr kumimoji="1" lang="en-US" altLang="ko-KR" sz="16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&lt;5.5)</a:t>
            </a:r>
            <a:r>
              <a:rPr kumimoji="1" lang="ko-KR" altLang="en-US" sz="16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endParaRPr kumimoji="1" lang="en-US" altLang="ko-KR" sz="1600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E4E3F74-57B5-3B43-A7AF-6B95F4B2D307}"/>
              </a:ext>
            </a:extLst>
          </p:cNvPr>
          <p:cNvSpPr txBox="1"/>
          <p:nvPr/>
        </p:nvSpPr>
        <p:spPr>
          <a:xfrm>
            <a:off x="9504303" y="3204313"/>
            <a:ext cx="2008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P(5.5&lt;=</a:t>
            </a:r>
            <a:r>
              <a:rPr kumimoji="1" lang="ko-KR" altLang="en-US" sz="16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몸길이</a:t>
            </a:r>
            <a:r>
              <a:rPr kumimoji="1" lang="en-US" altLang="ko-KR" sz="16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&lt;6.5)</a:t>
            </a:r>
            <a:r>
              <a:rPr kumimoji="1" lang="ko-KR" altLang="en-US" sz="16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endParaRPr kumimoji="1" lang="en-US" altLang="ko-KR" sz="1600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sp>
        <p:nvSpPr>
          <p:cNvPr id="46" name="액자 45">
            <a:extLst>
              <a:ext uri="{FF2B5EF4-FFF2-40B4-BE49-F238E27FC236}">
                <a16:creationId xmlns:a16="http://schemas.microsoft.com/office/drawing/2014/main" id="{9167B4AC-D0D6-AD4C-8295-9DD24E34CB3A}"/>
              </a:ext>
            </a:extLst>
          </p:cNvPr>
          <p:cNvSpPr/>
          <p:nvPr/>
        </p:nvSpPr>
        <p:spPr>
          <a:xfrm>
            <a:off x="409445" y="3026821"/>
            <a:ext cx="11529270" cy="720000"/>
          </a:xfrm>
          <a:prstGeom prst="frame">
            <a:avLst>
              <a:gd name="adj1" fmla="val 392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C0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6343807-44EC-D248-8EBA-973A69109148}"/>
              </a:ext>
            </a:extLst>
          </p:cNvPr>
          <p:cNvSpPr txBox="1"/>
          <p:nvPr/>
        </p:nvSpPr>
        <p:spPr>
          <a:xfrm>
            <a:off x="301173" y="3887303"/>
            <a:ext cx="1070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3200" b="1">
                <a:latin typeface="NanumSquareOTF ExtraBold" panose="020B0600000101010101" pitchFamily="34" charset="-127"/>
                <a:ea typeface="NanumSquareOTF ExtraBold" panose="020B0600000101010101" pitchFamily="34" charset="-127"/>
              </a:defRPr>
            </a:lvl1pPr>
          </a:lstStyle>
          <a:p>
            <a:r>
              <a:rPr lang="ko-KR" altLang="en-US" dirty="0">
                <a:solidFill>
                  <a:srgbClr val="C00000"/>
                </a:solidFill>
              </a:rPr>
              <a:t>계급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EBF5A64-BAD6-674E-B8A6-26F0441A1B43}"/>
              </a:ext>
            </a:extLst>
          </p:cNvPr>
          <p:cNvSpPr txBox="1"/>
          <p:nvPr/>
        </p:nvSpPr>
        <p:spPr>
          <a:xfrm>
            <a:off x="1914459" y="5014311"/>
            <a:ext cx="94839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계급을 대표하는 값</a:t>
            </a:r>
            <a:r>
              <a:rPr kumimoji="1" lang="en-US" altLang="ko-KR" sz="2000" dirty="0"/>
              <a:t>.</a:t>
            </a:r>
          </a:p>
          <a:p>
            <a:r>
              <a:rPr kumimoji="1" lang="ko-KR" altLang="en-US" sz="2000" dirty="0"/>
              <a:t>범위 내의 최댓값과 최솟값의 </a:t>
            </a:r>
            <a:r>
              <a:rPr kumimoji="1" lang="ko-KR" altLang="en-US" sz="2000" dirty="0" err="1"/>
              <a:t>중간값</a:t>
            </a:r>
            <a:endParaRPr kumimoji="1" lang="ko-KR" altLang="en-US" sz="2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35600D-56FC-B640-9C28-5008979BBDD7}"/>
              </a:ext>
            </a:extLst>
          </p:cNvPr>
          <p:cNvSpPr txBox="1"/>
          <p:nvPr/>
        </p:nvSpPr>
        <p:spPr>
          <a:xfrm>
            <a:off x="301173" y="5076941"/>
            <a:ext cx="16089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b="1" dirty="0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* </a:t>
            </a:r>
            <a:r>
              <a:rPr kumimoji="1" lang="ko-KR" altLang="en-US" sz="3200" b="1" dirty="0" err="1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계급값</a:t>
            </a:r>
            <a:endParaRPr kumimoji="1" lang="ko-KR" altLang="en-US" sz="3200" b="1" dirty="0"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872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2693377" y="93781"/>
            <a:ext cx="6805246" cy="1057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3600" b="1" i="1" kern="0" dirty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1.4</a:t>
            </a:r>
            <a:r>
              <a:rPr lang="ko-KR" altLang="en-US" sz="3600" b="1" i="1" kern="0" dirty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 </a:t>
            </a:r>
            <a:r>
              <a:rPr lang="ko-KR" altLang="en-US" sz="3600" b="1" i="1" kern="0" dirty="0" err="1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기술통계</a:t>
            </a:r>
            <a:r>
              <a:rPr lang="ko-KR" altLang="en-US" sz="3600" b="1" i="1" kern="0" dirty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 기초</a:t>
            </a:r>
            <a:endParaRPr lang="en-US" altLang="ko-KR" sz="4400" b="1" i="1" kern="0" dirty="0">
              <a:solidFill>
                <a:schemeClr val="bg1"/>
              </a:solidFill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  <a:p>
            <a:pPr algn="ctr" latinLnBrk="0">
              <a:lnSpc>
                <a:spcPct val="300000"/>
              </a:lnSpc>
              <a:defRPr/>
            </a:pPr>
            <a:r>
              <a:rPr lang="en-US" altLang="ko-KR" sz="1100" kern="0" dirty="0">
                <a:solidFill>
                  <a:srgbClr val="A17D60"/>
                </a:solidFill>
              </a:rPr>
              <a:t>1.4.5</a:t>
            </a:r>
            <a:r>
              <a:rPr lang="ko-KR" altLang="en-US" sz="1100" kern="0" dirty="0">
                <a:solidFill>
                  <a:srgbClr val="A17D60"/>
                </a:solidFill>
              </a:rPr>
              <a:t> 도수</a:t>
            </a:r>
            <a:r>
              <a:rPr lang="en-US" altLang="ko-KR" sz="1100" kern="0" dirty="0">
                <a:solidFill>
                  <a:srgbClr val="A17D60"/>
                </a:solidFill>
              </a:rPr>
              <a:t>,</a:t>
            </a:r>
            <a:r>
              <a:rPr lang="ko-KR" altLang="en-US" sz="1100" kern="0" dirty="0">
                <a:solidFill>
                  <a:srgbClr val="A17D60"/>
                </a:solidFill>
              </a:rPr>
              <a:t> </a:t>
            </a:r>
            <a:r>
              <a:rPr lang="ko-KR" altLang="en-US" sz="1100" kern="0" dirty="0" err="1">
                <a:solidFill>
                  <a:srgbClr val="A17D60"/>
                </a:solidFill>
              </a:rPr>
              <a:t>도수분포</a:t>
            </a:r>
            <a:r>
              <a:rPr lang="en-US" altLang="ko-KR" sz="1100" kern="0" dirty="0">
                <a:solidFill>
                  <a:srgbClr val="A17D60"/>
                </a:solidFill>
              </a:rPr>
              <a:t>,</a:t>
            </a:r>
            <a:r>
              <a:rPr lang="ko-KR" altLang="en-US" sz="1100" kern="0" dirty="0">
                <a:solidFill>
                  <a:srgbClr val="A17D60"/>
                </a:solidFill>
              </a:rPr>
              <a:t> </a:t>
            </a:r>
            <a:r>
              <a:rPr lang="ko-KR" altLang="en-US" sz="1100" kern="0" dirty="0" err="1">
                <a:solidFill>
                  <a:srgbClr val="A17D60"/>
                </a:solidFill>
              </a:rPr>
              <a:t>상대도수</a:t>
            </a:r>
            <a:endParaRPr lang="ko-KR" altLang="en-US" sz="3600" kern="0" dirty="0">
              <a:solidFill>
                <a:srgbClr val="A17D60"/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471CC75-44FF-514D-B80A-B85927D98E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57343"/>
              </p:ext>
            </p:extLst>
          </p:nvPr>
        </p:nvGraphicFramePr>
        <p:xfrm>
          <a:off x="2973850" y="2071947"/>
          <a:ext cx="5025624" cy="289929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512812">
                  <a:extLst>
                    <a:ext uri="{9D8B030D-6E8A-4147-A177-3AD203B41FA5}">
                      <a16:colId xmlns:a16="http://schemas.microsoft.com/office/drawing/2014/main" val="1944443541"/>
                    </a:ext>
                  </a:extLst>
                </a:gridCol>
                <a:gridCol w="2512812">
                  <a:extLst>
                    <a:ext uri="{9D8B030D-6E8A-4147-A177-3AD203B41FA5}">
                      <a16:colId xmlns:a16="http://schemas.microsoft.com/office/drawing/2014/main" val="2588137465"/>
                    </a:ext>
                  </a:extLst>
                </a:gridCol>
              </a:tblGrid>
              <a:tr h="4832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도수 분포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도수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1488947"/>
                  </a:ext>
                </a:extLst>
              </a:tr>
              <a:tr h="48321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dirty="0"/>
                        <a:t>1.5</a:t>
                      </a:r>
                      <a:r>
                        <a:rPr kumimoji="1" lang="en-US" altLang="ko-KR" dirty="0">
                          <a:sym typeface="Wingdings" pitchFamily="2" charset="2"/>
                        </a:rPr>
                        <a:t>&lt;=</a:t>
                      </a:r>
                      <a:r>
                        <a:rPr kumimoji="1" lang="ko-KR" altLang="en-US" dirty="0"/>
                        <a:t>몸길이</a:t>
                      </a:r>
                      <a:r>
                        <a:rPr kumimoji="1" lang="en-US" altLang="ko-KR" dirty="0"/>
                        <a:t>&lt;2.5</a:t>
                      </a:r>
                      <a:r>
                        <a:rPr kumimoji="1" lang="ko-KR" altLang="en-US" dirty="0"/>
                        <a:t>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마리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0891036"/>
                  </a:ext>
                </a:extLst>
              </a:tr>
              <a:tr h="48321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dirty="0"/>
                        <a:t>2.5&lt;=</a:t>
                      </a:r>
                      <a:r>
                        <a:rPr kumimoji="1" lang="ko-KR" altLang="en-US" dirty="0"/>
                        <a:t>몸길이</a:t>
                      </a:r>
                      <a:r>
                        <a:rPr kumimoji="1" lang="en-US" altLang="ko-KR" dirty="0"/>
                        <a:t>&lt;3.5</a:t>
                      </a:r>
                      <a:r>
                        <a:rPr kumimoji="1" lang="ko-KR" altLang="en-US" dirty="0"/>
                        <a:t>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마리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2534673"/>
                  </a:ext>
                </a:extLst>
              </a:tr>
              <a:tr h="48321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dirty="0"/>
                        <a:t>3.5&lt;=</a:t>
                      </a:r>
                      <a:r>
                        <a:rPr kumimoji="1" lang="ko-KR" altLang="en-US" dirty="0"/>
                        <a:t>몸길이</a:t>
                      </a:r>
                      <a:r>
                        <a:rPr kumimoji="1" lang="en-US" altLang="ko-KR" dirty="0"/>
                        <a:t>&lt;4.5</a:t>
                      </a:r>
                      <a:r>
                        <a:rPr kumimoji="1" lang="ko-KR" altLang="en-US" dirty="0"/>
                        <a:t>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마리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4950051"/>
                  </a:ext>
                </a:extLst>
              </a:tr>
              <a:tr h="48321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dirty="0"/>
                        <a:t>4.5&lt;=</a:t>
                      </a:r>
                      <a:r>
                        <a:rPr kumimoji="1" lang="ko-KR" altLang="en-US" dirty="0"/>
                        <a:t>몸길이</a:t>
                      </a:r>
                      <a:r>
                        <a:rPr kumimoji="1" lang="en-US" altLang="ko-KR" dirty="0"/>
                        <a:t>&lt;5.5</a:t>
                      </a:r>
                      <a:r>
                        <a:rPr kumimoji="1" lang="ko-KR" altLang="en-US" dirty="0"/>
                        <a:t>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마리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2273787"/>
                  </a:ext>
                </a:extLst>
              </a:tr>
              <a:tr h="48321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dirty="0"/>
                        <a:t>5.5&lt;=</a:t>
                      </a:r>
                      <a:r>
                        <a:rPr kumimoji="1" lang="ko-KR" altLang="en-US" dirty="0"/>
                        <a:t>몸길이</a:t>
                      </a:r>
                      <a:r>
                        <a:rPr kumimoji="1" lang="en-US" altLang="ko-KR" dirty="0"/>
                        <a:t>&lt;6.5</a:t>
                      </a:r>
                      <a:r>
                        <a:rPr kumimoji="1" lang="ko-KR" altLang="en-US" dirty="0"/>
                        <a:t>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마리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182318"/>
                  </a:ext>
                </a:extLst>
              </a:tr>
            </a:tbl>
          </a:graphicData>
        </a:graphic>
      </p:graphicFrame>
      <p:sp>
        <p:nvSpPr>
          <p:cNvPr id="25" name="액자 24">
            <a:extLst>
              <a:ext uri="{FF2B5EF4-FFF2-40B4-BE49-F238E27FC236}">
                <a16:creationId xmlns:a16="http://schemas.microsoft.com/office/drawing/2014/main" id="{1A30373A-E08B-0A4D-BE04-411E9E8B2993}"/>
              </a:ext>
            </a:extLst>
          </p:cNvPr>
          <p:cNvSpPr/>
          <p:nvPr/>
        </p:nvSpPr>
        <p:spPr>
          <a:xfrm>
            <a:off x="2693377" y="1906073"/>
            <a:ext cx="5537823" cy="3271234"/>
          </a:xfrm>
          <a:prstGeom prst="frame">
            <a:avLst>
              <a:gd name="adj1" fmla="val 1558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10E886-5D4B-1E4B-B049-6660F9BE64B5}"/>
              </a:ext>
            </a:extLst>
          </p:cNvPr>
          <p:cNvSpPr txBox="1"/>
          <p:nvPr/>
        </p:nvSpPr>
        <p:spPr>
          <a:xfrm>
            <a:off x="2693377" y="1444408"/>
            <a:ext cx="2862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3200" b="1">
                <a:latin typeface="NanumSquareOTF ExtraBold" panose="020B0600000101010101" pitchFamily="34" charset="-127"/>
                <a:ea typeface="NanumSquareOTF ExtraBold" panose="020B0600000101010101" pitchFamily="34" charset="-127"/>
              </a:defRPr>
            </a:lvl1pPr>
          </a:lstStyle>
          <a:p>
            <a:r>
              <a:rPr lang="ko-KR" altLang="en-US" sz="2400" dirty="0" err="1">
                <a:solidFill>
                  <a:schemeClr val="accent6">
                    <a:lumMod val="50000"/>
                  </a:schemeClr>
                </a:solidFill>
              </a:rPr>
              <a:t>도수분포표</a:t>
            </a:r>
            <a:endParaRPr lang="ko-KR" alt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61402A-60F2-BC41-81FA-B88EE3BC9CE8}"/>
              </a:ext>
            </a:extLst>
          </p:cNvPr>
          <p:cNvSpPr txBox="1"/>
          <p:nvPr/>
        </p:nvSpPr>
        <p:spPr>
          <a:xfrm>
            <a:off x="8391474" y="1988392"/>
            <a:ext cx="2862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3200" b="1">
                <a:latin typeface="NanumSquareOTF ExtraBold" panose="020B0600000101010101" pitchFamily="34" charset="-127"/>
                <a:ea typeface="NanumSquareOTF ExtraBold" panose="020B0600000101010101" pitchFamily="34" charset="-127"/>
              </a:defRPr>
            </a:lvl1pPr>
          </a:lstStyle>
          <a:p>
            <a:r>
              <a:rPr lang="ko-KR" altLang="en-US" sz="2400" dirty="0" err="1">
                <a:solidFill>
                  <a:schemeClr val="accent6">
                    <a:lumMod val="50000"/>
                  </a:schemeClr>
                </a:solidFill>
              </a:rPr>
              <a:t>상대도수</a:t>
            </a:r>
            <a:endParaRPr lang="ko-KR" alt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E31AFAC-F9C8-CC47-8637-18A544018FF1}"/>
              </a:ext>
            </a:extLst>
          </p:cNvPr>
          <p:cNvSpPr txBox="1"/>
          <p:nvPr/>
        </p:nvSpPr>
        <p:spPr>
          <a:xfrm>
            <a:off x="7626856" y="2532375"/>
            <a:ext cx="457456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/>
              <a:t>------</a:t>
            </a:r>
            <a:r>
              <a:rPr kumimoji="1" lang="ko-KR" altLang="en-US" sz="2000" dirty="0"/>
              <a:t>→ </a:t>
            </a:r>
            <a:r>
              <a:rPr kumimoji="1" lang="en-US" altLang="ko-KR" sz="2000" dirty="0"/>
              <a:t>1/20</a:t>
            </a:r>
            <a:r>
              <a:rPr kumimoji="1" lang="ko-KR" altLang="en-US" sz="2000" dirty="0"/>
              <a:t> </a:t>
            </a:r>
            <a:endParaRPr kumimoji="1" lang="en-US" altLang="ko-KR" sz="2000" dirty="0"/>
          </a:p>
          <a:p>
            <a:endParaRPr kumimoji="1" lang="en-US" altLang="ko-KR" sz="1600" dirty="0"/>
          </a:p>
          <a:p>
            <a:r>
              <a:rPr kumimoji="1" lang="en-US" altLang="ko-KR" sz="2000" dirty="0"/>
              <a:t>------</a:t>
            </a:r>
            <a:r>
              <a:rPr kumimoji="1" lang="ko-KR" altLang="en-US" sz="2000" dirty="0"/>
              <a:t>→ </a:t>
            </a:r>
            <a:r>
              <a:rPr kumimoji="1" lang="en-US" altLang="ko-KR" sz="2000" dirty="0"/>
              <a:t>3/20</a:t>
            </a:r>
          </a:p>
          <a:p>
            <a:endParaRPr kumimoji="1" lang="en-US" altLang="ko-KR" sz="1200" dirty="0"/>
          </a:p>
          <a:p>
            <a:r>
              <a:rPr kumimoji="1" lang="en-US" altLang="ko-KR" sz="2000" dirty="0"/>
              <a:t>------</a:t>
            </a:r>
            <a:r>
              <a:rPr kumimoji="1" lang="ko-KR" altLang="en-US" sz="2000" dirty="0"/>
              <a:t>→ </a:t>
            </a:r>
            <a:r>
              <a:rPr kumimoji="1" lang="en-US" altLang="ko-KR" sz="2000" dirty="0"/>
              <a:t>5/20</a:t>
            </a:r>
            <a:r>
              <a:rPr kumimoji="1" lang="ko-KR" altLang="en-US" sz="2000" dirty="0"/>
              <a:t> </a:t>
            </a:r>
          </a:p>
          <a:p>
            <a:r>
              <a:rPr kumimoji="1" lang="ko-KR" altLang="en-US" sz="1200" dirty="0"/>
              <a:t> </a:t>
            </a:r>
            <a:r>
              <a:rPr kumimoji="1" lang="ko-KR" altLang="en-US" sz="700" dirty="0" err="1"/>
              <a:t>ㅇ</a:t>
            </a:r>
            <a:endParaRPr kumimoji="1" lang="ko-KR" altLang="en-US" sz="1200" dirty="0"/>
          </a:p>
          <a:p>
            <a:r>
              <a:rPr kumimoji="1" lang="en-US" altLang="ko-KR" sz="2000" dirty="0"/>
              <a:t>------</a:t>
            </a:r>
            <a:r>
              <a:rPr kumimoji="1" lang="ko-KR" altLang="en-US" sz="2000" dirty="0"/>
              <a:t>→ </a:t>
            </a:r>
            <a:r>
              <a:rPr kumimoji="1" lang="en-US" altLang="ko-KR" sz="2000" dirty="0"/>
              <a:t>4/20</a:t>
            </a:r>
            <a:r>
              <a:rPr kumimoji="1" lang="ko-KR" altLang="en-US" sz="2000" dirty="0"/>
              <a:t> </a:t>
            </a:r>
          </a:p>
          <a:p>
            <a:endParaRPr kumimoji="1" lang="en-US" altLang="ko-KR" sz="1200" dirty="0"/>
          </a:p>
          <a:p>
            <a:r>
              <a:rPr kumimoji="1" lang="en-US" altLang="ko-KR" sz="2000" dirty="0"/>
              <a:t>------</a:t>
            </a:r>
            <a:r>
              <a:rPr kumimoji="1" lang="ko-KR" altLang="en-US" sz="2000" dirty="0"/>
              <a:t>→ </a:t>
            </a:r>
            <a:r>
              <a:rPr kumimoji="1" lang="en-US" altLang="ko-KR" sz="2000" dirty="0"/>
              <a:t>7/20</a:t>
            </a:r>
            <a:r>
              <a:rPr kumimoji="1" lang="ko-KR" alt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1257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2693377" y="93781"/>
            <a:ext cx="6805246" cy="1057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3600" b="1" i="1" kern="0" dirty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1.4</a:t>
            </a:r>
            <a:r>
              <a:rPr lang="ko-KR" altLang="en-US" sz="3600" b="1" i="1" kern="0" dirty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 </a:t>
            </a:r>
            <a:r>
              <a:rPr lang="ko-KR" altLang="en-US" sz="3600" b="1" i="1" kern="0" dirty="0" err="1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기술통계</a:t>
            </a:r>
            <a:r>
              <a:rPr lang="ko-KR" altLang="en-US" sz="3600" b="1" i="1" kern="0" dirty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 기초</a:t>
            </a:r>
            <a:endParaRPr lang="en-US" altLang="ko-KR" sz="4400" b="1" i="1" kern="0" dirty="0">
              <a:solidFill>
                <a:schemeClr val="bg1"/>
              </a:solidFill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  <a:p>
            <a:pPr algn="ctr" latinLnBrk="0">
              <a:lnSpc>
                <a:spcPct val="300000"/>
              </a:lnSpc>
              <a:defRPr/>
            </a:pPr>
            <a:r>
              <a:rPr lang="en-US" altLang="ko-KR" sz="1100" kern="0" dirty="0">
                <a:solidFill>
                  <a:srgbClr val="A17D60"/>
                </a:solidFill>
              </a:rPr>
              <a:t>1.4.6</a:t>
            </a:r>
            <a:r>
              <a:rPr lang="ko-KR" altLang="en-US" sz="1100" kern="0" dirty="0">
                <a:solidFill>
                  <a:srgbClr val="A17D60"/>
                </a:solidFill>
              </a:rPr>
              <a:t> </a:t>
            </a:r>
            <a:r>
              <a:rPr lang="ko-KR" altLang="en-US" sz="1100" kern="0" dirty="0" err="1">
                <a:solidFill>
                  <a:srgbClr val="A17D60"/>
                </a:solidFill>
              </a:rPr>
              <a:t>누적도수와</a:t>
            </a:r>
            <a:r>
              <a:rPr lang="ko-KR" altLang="en-US" sz="1100" kern="0" dirty="0">
                <a:solidFill>
                  <a:srgbClr val="A17D60"/>
                </a:solidFill>
              </a:rPr>
              <a:t> 누적상대도수</a:t>
            </a:r>
            <a:endParaRPr lang="ko-KR" altLang="en-US" sz="3600" kern="0" dirty="0">
              <a:solidFill>
                <a:srgbClr val="A17D60"/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471CC75-44FF-514D-B80A-B85927D98E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073683"/>
              </p:ext>
            </p:extLst>
          </p:nvPr>
        </p:nvGraphicFramePr>
        <p:xfrm>
          <a:off x="734742" y="2306408"/>
          <a:ext cx="5025624" cy="289929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512812">
                  <a:extLst>
                    <a:ext uri="{9D8B030D-6E8A-4147-A177-3AD203B41FA5}">
                      <a16:colId xmlns:a16="http://schemas.microsoft.com/office/drawing/2014/main" val="1944443541"/>
                    </a:ext>
                  </a:extLst>
                </a:gridCol>
                <a:gridCol w="2512812">
                  <a:extLst>
                    <a:ext uri="{9D8B030D-6E8A-4147-A177-3AD203B41FA5}">
                      <a16:colId xmlns:a16="http://schemas.microsoft.com/office/drawing/2014/main" val="2588137465"/>
                    </a:ext>
                  </a:extLst>
                </a:gridCol>
              </a:tblGrid>
              <a:tr h="4832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도수 분포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누적도수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1488947"/>
                  </a:ext>
                </a:extLst>
              </a:tr>
              <a:tr h="48321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dirty="0"/>
                        <a:t>1.5</a:t>
                      </a:r>
                      <a:r>
                        <a:rPr kumimoji="1" lang="en-US" altLang="ko-KR" dirty="0">
                          <a:sym typeface="Wingdings" pitchFamily="2" charset="2"/>
                        </a:rPr>
                        <a:t>&lt;=</a:t>
                      </a:r>
                      <a:r>
                        <a:rPr kumimoji="1" lang="ko-KR" altLang="en-US" dirty="0"/>
                        <a:t>몸길이</a:t>
                      </a:r>
                      <a:r>
                        <a:rPr kumimoji="1" lang="en-US" altLang="ko-KR" dirty="0"/>
                        <a:t>&lt;2.5</a:t>
                      </a:r>
                      <a:r>
                        <a:rPr kumimoji="1" lang="ko-KR" altLang="en-US" dirty="0"/>
                        <a:t>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마리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0891036"/>
                  </a:ext>
                </a:extLst>
              </a:tr>
              <a:tr h="48321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dirty="0"/>
                        <a:t>2.5&lt;=</a:t>
                      </a:r>
                      <a:r>
                        <a:rPr kumimoji="1" lang="ko-KR" altLang="en-US" dirty="0"/>
                        <a:t>몸길이</a:t>
                      </a:r>
                      <a:r>
                        <a:rPr kumimoji="1" lang="en-US" altLang="ko-KR" dirty="0"/>
                        <a:t>&lt;3.5</a:t>
                      </a:r>
                      <a:r>
                        <a:rPr kumimoji="1" lang="ko-KR" altLang="en-US" dirty="0"/>
                        <a:t>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마리</a:t>
                      </a:r>
                      <a:r>
                        <a:rPr lang="en-US" altLang="ko-KR" dirty="0"/>
                        <a:t>(1+3)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2534673"/>
                  </a:ext>
                </a:extLst>
              </a:tr>
              <a:tr h="48321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dirty="0"/>
                        <a:t>3.5&lt;=</a:t>
                      </a:r>
                      <a:r>
                        <a:rPr kumimoji="1" lang="ko-KR" altLang="en-US" dirty="0"/>
                        <a:t>몸길이</a:t>
                      </a:r>
                      <a:r>
                        <a:rPr kumimoji="1" lang="en-US" altLang="ko-KR" dirty="0"/>
                        <a:t>&lt;4.5</a:t>
                      </a:r>
                      <a:r>
                        <a:rPr kumimoji="1" lang="ko-KR" altLang="en-US" dirty="0"/>
                        <a:t>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마리</a:t>
                      </a:r>
                      <a:r>
                        <a:rPr lang="en-US" altLang="ko-KR" dirty="0"/>
                        <a:t>(1+3+5)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4950051"/>
                  </a:ext>
                </a:extLst>
              </a:tr>
              <a:tr h="48321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dirty="0"/>
                        <a:t>4.5&lt;=</a:t>
                      </a:r>
                      <a:r>
                        <a:rPr kumimoji="1" lang="ko-KR" altLang="en-US" dirty="0"/>
                        <a:t>몸길이</a:t>
                      </a:r>
                      <a:r>
                        <a:rPr kumimoji="1" lang="en-US" altLang="ko-KR" dirty="0"/>
                        <a:t>&lt;5.5</a:t>
                      </a:r>
                      <a:r>
                        <a:rPr kumimoji="1" lang="ko-KR" altLang="en-US" dirty="0"/>
                        <a:t>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r>
                        <a:rPr lang="ko-KR" altLang="en-US" dirty="0"/>
                        <a:t>마리</a:t>
                      </a:r>
                      <a:r>
                        <a:rPr lang="en-US" altLang="ko-KR" dirty="0"/>
                        <a:t>(1+3+5+4)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2273787"/>
                  </a:ext>
                </a:extLst>
              </a:tr>
              <a:tr h="48321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dirty="0"/>
                        <a:t>5.5&lt;=</a:t>
                      </a:r>
                      <a:r>
                        <a:rPr kumimoji="1" lang="ko-KR" altLang="en-US" dirty="0"/>
                        <a:t>몸길이</a:t>
                      </a:r>
                      <a:r>
                        <a:rPr kumimoji="1" lang="en-US" altLang="ko-KR" dirty="0"/>
                        <a:t>&lt;6.5</a:t>
                      </a:r>
                      <a:r>
                        <a:rPr kumimoji="1" lang="ko-KR" altLang="en-US" dirty="0"/>
                        <a:t>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r>
                        <a:rPr lang="ko-KR" altLang="en-US" dirty="0"/>
                        <a:t>마리</a:t>
                      </a:r>
                      <a:r>
                        <a:rPr lang="en-US" altLang="ko-KR" dirty="0"/>
                        <a:t>(1+3+5+4+7)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182318"/>
                  </a:ext>
                </a:extLst>
              </a:tr>
            </a:tbl>
          </a:graphicData>
        </a:graphic>
      </p:graphicFrame>
      <p:sp>
        <p:nvSpPr>
          <p:cNvPr id="25" name="액자 24">
            <a:extLst>
              <a:ext uri="{FF2B5EF4-FFF2-40B4-BE49-F238E27FC236}">
                <a16:creationId xmlns:a16="http://schemas.microsoft.com/office/drawing/2014/main" id="{1A30373A-E08B-0A4D-BE04-411E9E8B2993}"/>
              </a:ext>
            </a:extLst>
          </p:cNvPr>
          <p:cNvSpPr/>
          <p:nvPr/>
        </p:nvSpPr>
        <p:spPr>
          <a:xfrm>
            <a:off x="454269" y="2140534"/>
            <a:ext cx="5537823" cy="3271234"/>
          </a:xfrm>
          <a:prstGeom prst="frame">
            <a:avLst>
              <a:gd name="adj1" fmla="val 1558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10E886-5D4B-1E4B-B049-6660F9BE64B5}"/>
              </a:ext>
            </a:extLst>
          </p:cNvPr>
          <p:cNvSpPr txBox="1"/>
          <p:nvPr/>
        </p:nvSpPr>
        <p:spPr>
          <a:xfrm>
            <a:off x="454269" y="1678869"/>
            <a:ext cx="2862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3200" b="1">
                <a:latin typeface="NanumSquareOTF ExtraBold" panose="020B0600000101010101" pitchFamily="34" charset="-127"/>
                <a:ea typeface="NanumSquareOTF ExtraBold" panose="020B0600000101010101" pitchFamily="34" charset="-127"/>
              </a:defRPr>
            </a:lvl1pPr>
          </a:lstStyle>
          <a:p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</a:rPr>
              <a:t>누적도수분포표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61402A-60F2-BC41-81FA-B88EE3BC9CE8}"/>
              </a:ext>
            </a:extLst>
          </p:cNvPr>
          <p:cNvSpPr txBox="1"/>
          <p:nvPr/>
        </p:nvSpPr>
        <p:spPr>
          <a:xfrm>
            <a:off x="6152366" y="2222853"/>
            <a:ext cx="2862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3200" b="1">
                <a:latin typeface="NanumSquareOTF ExtraBold" panose="020B0600000101010101" pitchFamily="34" charset="-127"/>
                <a:ea typeface="NanumSquareOTF ExtraBold" panose="020B0600000101010101" pitchFamily="34" charset="-127"/>
              </a:defRPr>
            </a:lvl1pPr>
          </a:lstStyle>
          <a:p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</a:rPr>
              <a:t>누적상대도수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E31AFAC-F9C8-CC47-8637-18A544018FF1}"/>
              </a:ext>
            </a:extLst>
          </p:cNvPr>
          <p:cNvSpPr txBox="1"/>
          <p:nvPr/>
        </p:nvSpPr>
        <p:spPr>
          <a:xfrm>
            <a:off x="5387748" y="2766836"/>
            <a:ext cx="457456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/>
              <a:t>------</a:t>
            </a:r>
            <a:r>
              <a:rPr kumimoji="1" lang="ko-KR" altLang="en-US" sz="2000" dirty="0"/>
              <a:t>→ </a:t>
            </a:r>
            <a:r>
              <a:rPr kumimoji="1" lang="en-US" altLang="ko-KR" sz="2000" dirty="0"/>
              <a:t>1/20</a:t>
            </a:r>
            <a:r>
              <a:rPr kumimoji="1" lang="ko-KR" altLang="en-US" sz="2000" dirty="0"/>
              <a:t> </a:t>
            </a:r>
            <a:endParaRPr kumimoji="1" lang="en-US" altLang="ko-KR" sz="2000" dirty="0"/>
          </a:p>
          <a:p>
            <a:endParaRPr kumimoji="1" lang="en-US" altLang="ko-KR" sz="1600" dirty="0"/>
          </a:p>
          <a:p>
            <a:r>
              <a:rPr kumimoji="1" lang="en-US" altLang="ko-KR" sz="2000" dirty="0"/>
              <a:t>------</a:t>
            </a:r>
            <a:r>
              <a:rPr kumimoji="1" lang="ko-KR" altLang="en-US" sz="2000" dirty="0"/>
              <a:t>→ </a:t>
            </a:r>
            <a:r>
              <a:rPr kumimoji="1" lang="en-US" altLang="ko-KR" sz="2000" dirty="0"/>
              <a:t>4/20</a:t>
            </a:r>
          </a:p>
          <a:p>
            <a:endParaRPr kumimoji="1" lang="en-US" altLang="ko-KR" sz="1200" dirty="0"/>
          </a:p>
          <a:p>
            <a:r>
              <a:rPr kumimoji="1" lang="en-US" altLang="ko-KR" sz="2000" dirty="0"/>
              <a:t>------</a:t>
            </a:r>
            <a:r>
              <a:rPr kumimoji="1" lang="ko-KR" altLang="en-US" sz="2000" dirty="0"/>
              <a:t>→ </a:t>
            </a:r>
            <a:r>
              <a:rPr kumimoji="1" lang="en-US" altLang="ko-KR" sz="2000" dirty="0"/>
              <a:t>9/20</a:t>
            </a:r>
            <a:r>
              <a:rPr kumimoji="1" lang="ko-KR" altLang="en-US" sz="2000" dirty="0"/>
              <a:t> </a:t>
            </a:r>
          </a:p>
          <a:p>
            <a:r>
              <a:rPr kumimoji="1" lang="ko-KR" altLang="en-US" sz="1200" dirty="0"/>
              <a:t> </a:t>
            </a:r>
            <a:r>
              <a:rPr kumimoji="1" lang="ko-KR" altLang="en-US" sz="700" dirty="0" err="1"/>
              <a:t>ㅇ</a:t>
            </a:r>
            <a:endParaRPr kumimoji="1" lang="ko-KR" altLang="en-US" sz="1200" dirty="0"/>
          </a:p>
          <a:p>
            <a:r>
              <a:rPr kumimoji="1" lang="en-US" altLang="ko-KR" sz="2000" dirty="0"/>
              <a:t>------</a:t>
            </a:r>
            <a:r>
              <a:rPr kumimoji="1" lang="ko-KR" altLang="en-US" sz="2000" dirty="0"/>
              <a:t>→ </a:t>
            </a:r>
            <a:r>
              <a:rPr kumimoji="1" lang="en-US" altLang="ko-KR" sz="2000" dirty="0"/>
              <a:t>13/20</a:t>
            </a:r>
            <a:r>
              <a:rPr kumimoji="1" lang="ko-KR" altLang="en-US" sz="2000" dirty="0"/>
              <a:t> </a:t>
            </a:r>
          </a:p>
          <a:p>
            <a:endParaRPr kumimoji="1" lang="en-US" altLang="ko-KR" sz="1200" dirty="0"/>
          </a:p>
          <a:p>
            <a:r>
              <a:rPr kumimoji="1" lang="en-US" altLang="ko-KR" sz="2000" dirty="0"/>
              <a:t>------</a:t>
            </a:r>
            <a:r>
              <a:rPr kumimoji="1" lang="ko-KR" altLang="en-US" sz="2000" dirty="0"/>
              <a:t>→ </a:t>
            </a:r>
            <a:r>
              <a:rPr kumimoji="1" lang="en-US" altLang="ko-KR" sz="2000" dirty="0"/>
              <a:t>20/20</a:t>
            </a:r>
            <a:r>
              <a:rPr kumimoji="1" lang="ko-KR" altLang="en-US" sz="2000" dirty="0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ADB83CF-7976-A449-B0C2-EF6584D1FF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483" y="1909701"/>
            <a:ext cx="3123127" cy="32712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0BDE1E-B598-5043-83AF-F85365396835}"/>
              </a:ext>
            </a:extLst>
          </p:cNvPr>
          <p:cNvSpPr txBox="1"/>
          <p:nvPr/>
        </p:nvSpPr>
        <p:spPr>
          <a:xfrm>
            <a:off x="7819582" y="5411768"/>
            <a:ext cx="4285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분포를 비교할 때 사용</a:t>
            </a:r>
          </a:p>
        </p:txBody>
      </p:sp>
    </p:spTree>
    <p:extLst>
      <p:ext uri="{BB962C8B-B14F-4D97-AF65-F5344CB8AC3E}">
        <p14:creationId xmlns:p14="http://schemas.microsoft.com/office/powerpoint/2010/main" val="347538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2693377" y="93781"/>
            <a:ext cx="6805246" cy="1057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3600" b="1" i="1" kern="0" dirty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1.4</a:t>
            </a:r>
            <a:r>
              <a:rPr lang="ko-KR" altLang="en-US" sz="3600" b="1" i="1" kern="0" dirty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 </a:t>
            </a:r>
            <a:r>
              <a:rPr lang="ko-KR" altLang="en-US" sz="3600" b="1" i="1" kern="0" dirty="0" err="1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기술통계</a:t>
            </a:r>
            <a:r>
              <a:rPr lang="ko-KR" altLang="en-US" sz="3600" b="1" i="1" kern="0" dirty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 기초</a:t>
            </a:r>
            <a:endParaRPr lang="en-US" altLang="ko-KR" sz="4400" b="1" i="1" kern="0" dirty="0">
              <a:solidFill>
                <a:schemeClr val="bg1"/>
              </a:solidFill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  <a:p>
            <a:pPr algn="ctr" latinLnBrk="0">
              <a:lnSpc>
                <a:spcPct val="300000"/>
              </a:lnSpc>
              <a:defRPr/>
            </a:pPr>
            <a:r>
              <a:rPr lang="en-US" altLang="ko-KR" sz="1100" kern="0" dirty="0">
                <a:solidFill>
                  <a:srgbClr val="A17D60"/>
                </a:solidFill>
              </a:rPr>
              <a:t>1.4.7</a:t>
            </a:r>
            <a:r>
              <a:rPr lang="ko-KR" altLang="en-US" sz="1100" kern="0" dirty="0">
                <a:solidFill>
                  <a:srgbClr val="A17D60"/>
                </a:solidFill>
              </a:rPr>
              <a:t> 히스토그램 </a:t>
            </a:r>
            <a:r>
              <a:rPr lang="en-US" altLang="ko-KR" sz="1100" kern="0" dirty="0">
                <a:solidFill>
                  <a:srgbClr val="A17D60"/>
                </a:solidFill>
              </a:rPr>
              <a:t>–</a:t>
            </a:r>
            <a:r>
              <a:rPr lang="ko-KR" altLang="en-US" sz="1100" kern="0" dirty="0">
                <a:solidFill>
                  <a:srgbClr val="A17D60"/>
                </a:solidFill>
              </a:rPr>
              <a:t> </a:t>
            </a:r>
            <a:r>
              <a:rPr lang="en-US" altLang="ko-KR" sz="1100" kern="0" dirty="0">
                <a:solidFill>
                  <a:srgbClr val="A17D60"/>
                </a:solidFill>
              </a:rPr>
              <a:t>1.4.8</a:t>
            </a:r>
            <a:r>
              <a:rPr lang="ko-KR" altLang="en-US" sz="1100" kern="0" dirty="0">
                <a:solidFill>
                  <a:srgbClr val="A17D60"/>
                </a:solidFill>
              </a:rPr>
              <a:t> 통계량</a:t>
            </a:r>
            <a:endParaRPr lang="ko-KR" altLang="en-US" sz="3600" kern="0" dirty="0">
              <a:solidFill>
                <a:srgbClr val="A17D60"/>
              </a:solidFill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0CDFEFF-A7A8-AE41-B42A-B4DA478EF4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709589"/>
              </p:ext>
            </p:extLst>
          </p:nvPr>
        </p:nvGraphicFramePr>
        <p:xfrm>
          <a:off x="969204" y="1849208"/>
          <a:ext cx="5025624" cy="289929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512812">
                  <a:extLst>
                    <a:ext uri="{9D8B030D-6E8A-4147-A177-3AD203B41FA5}">
                      <a16:colId xmlns:a16="http://schemas.microsoft.com/office/drawing/2014/main" val="1944443541"/>
                    </a:ext>
                  </a:extLst>
                </a:gridCol>
                <a:gridCol w="2512812">
                  <a:extLst>
                    <a:ext uri="{9D8B030D-6E8A-4147-A177-3AD203B41FA5}">
                      <a16:colId xmlns:a16="http://schemas.microsoft.com/office/drawing/2014/main" val="2588137465"/>
                    </a:ext>
                  </a:extLst>
                </a:gridCol>
              </a:tblGrid>
              <a:tr h="4832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도수 분포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도수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1488947"/>
                  </a:ext>
                </a:extLst>
              </a:tr>
              <a:tr h="48321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dirty="0"/>
                        <a:t>1.5</a:t>
                      </a:r>
                      <a:r>
                        <a:rPr kumimoji="1" lang="en-US" altLang="ko-KR" dirty="0">
                          <a:sym typeface="Wingdings" pitchFamily="2" charset="2"/>
                        </a:rPr>
                        <a:t>&lt;=</a:t>
                      </a:r>
                      <a:r>
                        <a:rPr kumimoji="1" lang="ko-KR" altLang="en-US" dirty="0"/>
                        <a:t>몸길이</a:t>
                      </a:r>
                      <a:r>
                        <a:rPr kumimoji="1" lang="en-US" altLang="ko-KR" dirty="0"/>
                        <a:t>&lt;2.5</a:t>
                      </a:r>
                      <a:r>
                        <a:rPr kumimoji="1" lang="ko-KR" altLang="en-US" dirty="0"/>
                        <a:t>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0891036"/>
                  </a:ext>
                </a:extLst>
              </a:tr>
              <a:tr h="48321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dirty="0"/>
                        <a:t>2.5&lt;=</a:t>
                      </a:r>
                      <a:r>
                        <a:rPr kumimoji="1" lang="ko-KR" altLang="en-US" dirty="0"/>
                        <a:t>몸길이</a:t>
                      </a:r>
                      <a:r>
                        <a:rPr kumimoji="1" lang="en-US" altLang="ko-KR" dirty="0"/>
                        <a:t>&lt;3.5</a:t>
                      </a:r>
                      <a:r>
                        <a:rPr kumimoji="1" lang="ko-KR" altLang="en-US" dirty="0"/>
                        <a:t>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2534673"/>
                  </a:ext>
                </a:extLst>
              </a:tr>
              <a:tr h="48321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dirty="0"/>
                        <a:t>3.5&lt;=</a:t>
                      </a:r>
                      <a:r>
                        <a:rPr kumimoji="1" lang="ko-KR" altLang="en-US" dirty="0"/>
                        <a:t>몸길이</a:t>
                      </a:r>
                      <a:r>
                        <a:rPr kumimoji="1" lang="en-US" altLang="ko-KR" dirty="0"/>
                        <a:t>&lt;4.5</a:t>
                      </a:r>
                      <a:r>
                        <a:rPr kumimoji="1" lang="ko-KR" altLang="en-US" dirty="0"/>
                        <a:t>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4950051"/>
                  </a:ext>
                </a:extLst>
              </a:tr>
              <a:tr h="48321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dirty="0"/>
                        <a:t>4.5&lt;=</a:t>
                      </a:r>
                      <a:r>
                        <a:rPr kumimoji="1" lang="ko-KR" altLang="en-US" dirty="0"/>
                        <a:t>몸길이</a:t>
                      </a:r>
                      <a:r>
                        <a:rPr kumimoji="1" lang="en-US" altLang="ko-KR" dirty="0"/>
                        <a:t>&lt;5.5</a:t>
                      </a:r>
                      <a:r>
                        <a:rPr kumimoji="1" lang="ko-KR" altLang="en-US" dirty="0"/>
                        <a:t>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2273787"/>
                  </a:ext>
                </a:extLst>
              </a:tr>
              <a:tr h="48321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dirty="0"/>
                        <a:t>5.5&lt;=</a:t>
                      </a:r>
                      <a:r>
                        <a:rPr kumimoji="1" lang="ko-KR" altLang="en-US" dirty="0"/>
                        <a:t>몸길이</a:t>
                      </a:r>
                      <a:r>
                        <a:rPr kumimoji="1" lang="en-US" altLang="ko-KR" dirty="0"/>
                        <a:t>&lt;6.5</a:t>
                      </a:r>
                      <a:r>
                        <a:rPr kumimoji="1" lang="ko-KR" altLang="en-US" dirty="0"/>
                        <a:t>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182318"/>
                  </a:ext>
                </a:extLst>
              </a:tr>
            </a:tbl>
          </a:graphicData>
        </a:graphic>
      </p:graphicFrame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C939A501-6151-E244-BD15-8F8C19CCFD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1199092"/>
              </p:ext>
            </p:extLst>
          </p:nvPr>
        </p:nvGraphicFramePr>
        <p:xfrm>
          <a:off x="6638843" y="1151699"/>
          <a:ext cx="4583953" cy="5089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4CC6FA1-9E87-A646-ADDC-B6DEC98CC764}"/>
              </a:ext>
            </a:extLst>
          </p:cNvPr>
          <p:cNvSpPr txBox="1"/>
          <p:nvPr/>
        </p:nvSpPr>
        <p:spPr>
          <a:xfrm>
            <a:off x="2034662" y="5446013"/>
            <a:ext cx="9483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데이터를 집계한 값</a:t>
            </a:r>
            <a:endParaRPr kumimoji="1" lang="en-US" altLang="ko-KR" sz="2000" dirty="0"/>
          </a:p>
          <a:p>
            <a:r>
              <a:rPr kumimoji="1" lang="ko-KR" altLang="en-US" sz="1600" dirty="0"/>
              <a:t>표본의 특징을 살펴본 후 모집단 추정</a:t>
            </a:r>
            <a:r>
              <a:rPr kumimoji="1" lang="en-US" altLang="ko-KR" sz="1600" dirty="0"/>
              <a:t>!</a:t>
            </a:r>
            <a:endParaRPr kumimoji="1" lang="ko-KR" alt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CD3A37-4E77-5847-83A9-EFB5F1B1FC71}"/>
              </a:ext>
            </a:extLst>
          </p:cNvPr>
          <p:cNvSpPr txBox="1"/>
          <p:nvPr/>
        </p:nvSpPr>
        <p:spPr>
          <a:xfrm>
            <a:off x="658326" y="5329493"/>
            <a:ext cx="22367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b="1" dirty="0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통계량</a:t>
            </a:r>
          </a:p>
        </p:txBody>
      </p:sp>
    </p:spTree>
    <p:extLst>
      <p:ext uri="{BB962C8B-B14F-4D97-AF65-F5344CB8AC3E}">
        <p14:creationId xmlns:p14="http://schemas.microsoft.com/office/powerpoint/2010/main" val="393890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2693377" y="93781"/>
            <a:ext cx="6805246" cy="1057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3600" b="1" i="1" kern="0" dirty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1.4</a:t>
            </a:r>
            <a:r>
              <a:rPr lang="ko-KR" altLang="en-US" sz="3600" b="1" i="1" kern="0" dirty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 </a:t>
            </a:r>
            <a:r>
              <a:rPr lang="ko-KR" altLang="en-US" sz="3600" b="1" i="1" kern="0" dirty="0" err="1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기술통계</a:t>
            </a:r>
            <a:r>
              <a:rPr lang="ko-KR" altLang="en-US" sz="3600" b="1" i="1" kern="0" dirty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 기초</a:t>
            </a:r>
          </a:p>
          <a:p>
            <a:pPr algn="ctr" latinLnBrk="0">
              <a:lnSpc>
                <a:spcPct val="300000"/>
              </a:lnSpc>
              <a:defRPr/>
            </a:pPr>
            <a:r>
              <a:rPr lang="en-US" altLang="ko-KR" sz="1100" kern="0" dirty="0">
                <a:solidFill>
                  <a:srgbClr val="A17D60"/>
                </a:solidFill>
              </a:rPr>
              <a:t>1.4.9</a:t>
            </a:r>
            <a:r>
              <a:rPr lang="ko-KR" altLang="en-US" sz="1100" kern="0" dirty="0">
                <a:solidFill>
                  <a:srgbClr val="A17D60"/>
                </a:solidFill>
              </a:rPr>
              <a:t> 평균값 </a:t>
            </a:r>
            <a:r>
              <a:rPr lang="en-US" altLang="ko-KR" sz="1100" kern="0" dirty="0">
                <a:solidFill>
                  <a:srgbClr val="A17D60"/>
                </a:solidFill>
              </a:rPr>
              <a:t>–</a:t>
            </a:r>
            <a:r>
              <a:rPr lang="ko-KR" altLang="en-US" sz="1100" kern="0" dirty="0">
                <a:solidFill>
                  <a:srgbClr val="A17D60"/>
                </a:solidFill>
              </a:rPr>
              <a:t> </a:t>
            </a:r>
            <a:r>
              <a:rPr lang="en-US" altLang="ko-KR" sz="1100" kern="0" dirty="0">
                <a:solidFill>
                  <a:srgbClr val="A17D60"/>
                </a:solidFill>
              </a:rPr>
              <a:t>1.4.10</a:t>
            </a:r>
            <a:r>
              <a:rPr lang="ko-KR" altLang="en-US" sz="1100" kern="0" dirty="0">
                <a:solidFill>
                  <a:srgbClr val="A17D60"/>
                </a:solidFill>
              </a:rPr>
              <a:t> </a:t>
            </a:r>
            <a:r>
              <a:rPr lang="ko-KR" altLang="en-US" sz="1100" kern="0" dirty="0" err="1">
                <a:solidFill>
                  <a:srgbClr val="A17D60"/>
                </a:solidFill>
              </a:rPr>
              <a:t>기댓값</a:t>
            </a:r>
            <a:endParaRPr lang="ko-KR" altLang="en-US" sz="3600" kern="0" dirty="0">
              <a:solidFill>
                <a:srgbClr val="A17D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98A371-1AF7-964A-9025-BEA213D85C20}"/>
              </a:ext>
            </a:extLst>
          </p:cNvPr>
          <p:cNvSpPr txBox="1"/>
          <p:nvPr/>
        </p:nvSpPr>
        <p:spPr>
          <a:xfrm>
            <a:off x="2012353" y="2105782"/>
            <a:ext cx="9483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데이터를 축약해서 이해하기 쉽게 하고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적은 수의 대표적 수치만을 다룬다</a:t>
            </a:r>
            <a:r>
              <a:rPr kumimoji="1" lang="en-US" altLang="ko-KR" sz="20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A3B382-6609-3A4C-BEED-477BA774AC92}"/>
              </a:ext>
            </a:extLst>
          </p:cNvPr>
          <p:cNvSpPr txBox="1"/>
          <p:nvPr/>
        </p:nvSpPr>
        <p:spPr>
          <a:xfrm>
            <a:off x="322150" y="1520730"/>
            <a:ext cx="6589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b="1" dirty="0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평균값 </a:t>
            </a:r>
            <a:r>
              <a:rPr kumimoji="1" lang="en-US" altLang="ko-KR" sz="3200" b="1" dirty="0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-&gt;</a:t>
            </a:r>
            <a:r>
              <a:rPr kumimoji="1" lang="ko-KR" altLang="en-US" sz="3200" b="1" dirty="0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 대푯값으로 왜 </a:t>
            </a:r>
            <a:r>
              <a:rPr kumimoji="1" lang="en-US" altLang="ko-KR" sz="3200" b="1" dirty="0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?</a:t>
            </a:r>
            <a:endParaRPr kumimoji="1" lang="ko-KR" altLang="en-US" sz="3200" b="1" dirty="0"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7ECCD6-6CDA-D349-968E-62AD056C8124}"/>
              </a:ext>
            </a:extLst>
          </p:cNvPr>
          <p:cNvSpPr txBox="1"/>
          <p:nvPr/>
        </p:nvSpPr>
        <p:spPr>
          <a:xfrm>
            <a:off x="2385881" y="2869960"/>
            <a:ext cx="948396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아직 얻지 못한 모르는 데이터에도 적용 가능한 평균값</a:t>
            </a:r>
            <a:r>
              <a:rPr kumimoji="1" lang="en-US" altLang="ko-KR" sz="2000" dirty="0"/>
              <a:t>.</a:t>
            </a:r>
          </a:p>
          <a:p>
            <a:r>
              <a:rPr kumimoji="1" lang="en-US" altLang="ko-KR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kumimoji="1" lang="ko-KR" altLang="en-US" dirty="0">
                <a:solidFill>
                  <a:schemeClr val="bg2">
                    <a:lumMod val="50000"/>
                  </a:schemeClr>
                </a:solidFill>
              </a:rPr>
              <a:t>평균값을 때때로 </a:t>
            </a:r>
            <a:r>
              <a:rPr kumimoji="1" lang="ko-KR" altLang="en-US" dirty="0" err="1">
                <a:solidFill>
                  <a:schemeClr val="bg2">
                    <a:lumMod val="50000"/>
                  </a:schemeClr>
                </a:solidFill>
              </a:rPr>
              <a:t>기댓값이라고</a:t>
            </a:r>
            <a:r>
              <a:rPr kumimoji="1" lang="ko-KR" altLang="en-US" dirty="0">
                <a:solidFill>
                  <a:schemeClr val="bg2">
                    <a:lumMod val="50000"/>
                  </a:schemeClr>
                </a:solidFill>
              </a:rPr>
              <a:t> 부름</a:t>
            </a:r>
            <a:r>
              <a:rPr kumimoji="1" lang="en-US" altLang="ko-KR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656DB94-2A06-7A4B-888E-92E413C4E65E}"/>
                  </a:ext>
                </a:extLst>
              </p:cNvPr>
              <p:cNvSpPr txBox="1"/>
              <p:nvPr/>
            </p:nvSpPr>
            <p:spPr>
              <a:xfrm>
                <a:off x="322150" y="2872917"/>
                <a:ext cx="178903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3200" b="1" dirty="0" err="1">
                    <a:latin typeface="NanumSquareOTF ExtraBold" panose="020B0600000101010101" pitchFamily="34" charset="-127"/>
                    <a:ea typeface="NanumSquareOTF ExtraBold" panose="020B0600000101010101" pitchFamily="34" charset="-127"/>
                  </a:rPr>
                  <a:t>기댓값</a:t>
                </a:r>
                <a:r>
                  <a:rPr kumimoji="1" lang="en-US" altLang="ko-KR" sz="3200" b="1" dirty="0">
                    <a:latin typeface="NanumSquareOTF ExtraBold" panose="020B0600000101010101" pitchFamily="34" charset="-127"/>
                    <a:ea typeface="NanumSquareOTF ExtraBold" panose="020B0600000101010101" pitchFamily="34" charset="-127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ko-KR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kumimoji="1" lang="en-US" altLang="ko-KR" sz="3200" b="1" dirty="0">
                    <a:latin typeface="NanumSquareOTF ExtraBold" panose="020B0600000101010101" pitchFamily="34" charset="-127"/>
                    <a:ea typeface="NanumSquareOTF ExtraBold" panose="020B0600000101010101" pitchFamily="34" charset="-127"/>
                  </a:rPr>
                  <a:t>)</a:t>
                </a:r>
                <a:endParaRPr kumimoji="1" lang="ko-KR" altLang="en-US" sz="3200" b="1" dirty="0">
                  <a:latin typeface="NanumSquareOTF ExtraBold" panose="020B0600000101010101" pitchFamily="34" charset="-127"/>
                  <a:ea typeface="NanumSquareOTF ExtraBold" panose="020B0600000101010101" pitchFamily="34" charset="-127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656DB94-2A06-7A4B-888E-92E413C4E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150" y="2872917"/>
                <a:ext cx="1789038" cy="584775"/>
              </a:xfrm>
              <a:prstGeom prst="rect">
                <a:avLst/>
              </a:prstGeom>
              <a:blipFill>
                <a:blip r:embed="rId3"/>
                <a:stretch>
                  <a:fillRect l="-7746" t="-12766" r="-16197" b="-34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아래쪽 화살표[D] 13">
            <a:extLst>
              <a:ext uri="{FF2B5EF4-FFF2-40B4-BE49-F238E27FC236}">
                <a16:creationId xmlns:a16="http://schemas.microsoft.com/office/drawing/2014/main" id="{33C014D4-E818-074A-9AD7-4349071212F7}"/>
              </a:ext>
            </a:extLst>
          </p:cNvPr>
          <p:cNvSpPr/>
          <p:nvPr/>
        </p:nvSpPr>
        <p:spPr>
          <a:xfrm rot="16200000">
            <a:off x="2447402" y="3511062"/>
            <a:ext cx="677106" cy="800148"/>
          </a:xfrm>
          <a:prstGeom prst="downArrow">
            <a:avLst>
              <a:gd name="adj1" fmla="val 24302"/>
              <a:gd name="adj2" fmla="val 48614"/>
            </a:avLst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609D8D-EB7B-3343-91E2-6CABFFA4C711}"/>
              </a:ext>
            </a:extLst>
          </p:cNvPr>
          <p:cNvSpPr txBox="1"/>
          <p:nvPr/>
        </p:nvSpPr>
        <p:spPr>
          <a:xfrm>
            <a:off x="3321200" y="3711081"/>
            <a:ext cx="9483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획득할 수 있는 데이터의 평균값을 알고 싶을 때 </a:t>
            </a:r>
            <a:r>
              <a:rPr kumimoji="1" lang="en-US" altLang="ko-KR" sz="2000" dirty="0"/>
              <a:t>!!!!!!</a:t>
            </a:r>
          </a:p>
          <a:p>
            <a:r>
              <a:rPr kumimoji="1" lang="en-US" altLang="ko-KR" sz="16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kumimoji="1" lang="ko-KR" altLang="en-US" sz="1600" dirty="0" err="1">
                <a:solidFill>
                  <a:schemeClr val="bg2">
                    <a:lumMod val="50000"/>
                  </a:schemeClr>
                </a:solidFill>
              </a:rPr>
              <a:t>예측값으로</a:t>
            </a:r>
            <a:r>
              <a:rPr kumimoji="1" lang="ko-KR" altLang="en-US" sz="1600" dirty="0">
                <a:solidFill>
                  <a:schemeClr val="bg2">
                    <a:lumMod val="50000"/>
                  </a:schemeClr>
                </a:solidFill>
              </a:rPr>
              <a:t> 사용하는 경우도 종종</a:t>
            </a:r>
            <a:r>
              <a:rPr kumimoji="1" lang="en-US" altLang="ko-KR" sz="1600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16" name="아래쪽 화살표[D] 15">
            <a:extLst>
              <a:ext uri="{FF2B5EF4-FFF2-40B4-BE49-F238E27FC236}">
                <a16:creationId xmlns:a16="http://schemas.microsoft.com/office/drawing/2014/main" id="{77DBA2F5-F2F6-F64F-910C-2E4BD99273A8}"/>
              </a:ext>
            </a:extLst>
          </p:cNvPr>
          <p:cNvSpPr/>
          <p:nvPr/>
        </p:nvSpPr>
        <p:spPr>
          <a:xfrm rot="16200000">
            <a:off x="2447403" y="4403051"/>
            <a:ext cx="677106" cy="800148"/>
          </a:xfrm>
          <a:prstGeom prst="downArrow">
            <a:avLst>
              <a:gd name="adj1" fmla="val 24302"/>
              <a:gd name="adj2" fmla="val 48614"/>
            </a:avLst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69B666-DB83-4B4A-A770-175ACBC0CE3F}"/>
              </a:ext>
            </a:extLst>
          </p:cNvPr>
          <p:cNvSpPr txBox="1"/>
          <p:nvPr/>
        </p:nvSpPr>
        <p:spPr>
          <a:xfrm>
            <a:off x="3321199" y="4603070"/>
            <a:ext cx="9483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확률 * 값</a:t>
            </a:r>
            <a:endParaRPr kumimoji="1" lang="en-US" altLang="ko-KR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EBF4B7-BD1D-2E4F-A797-9A24F8B9D850}"/>
              </a:ext>
            </a:extLst>
          </p:cNvPr>
          <p:cNvSpPr txBox="1"/>
          <p:nvPr/>
        </p:nvSpPr>
        <p:spPr>
          <a:xfrm>
            <a:off x="2352327" y="4447516"/>
            <a:ext cx="600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chemeClr val="accent2"/>
                </a:solidFill>
              </a:rPr>
              <a:t>계산</a:t>
            </a:r>
            <a:endParaRPr kumimoji="1" lang="en-US" altLang="ko-KR" sz="1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536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2693377" y="93781"/>
            <a:ext cx="6805246" cy="1057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3600" b="1" i="1" kern="0" dirty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1.4</a:t>
            </a:r>
            <a:r>
              <a:rPr lang="ko-KR" altLang="en-US" sz="3600" b="1" i="1" kern="0" dirty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 </a:t>
            </a:r>
            <a:r>
              <a:rPr lang="ko-KR" altLang="en-US" sz="3600" b="1" i="1" kern="0" dirty="0" err="1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기술통계</a:t>
            </a:r>
            <a:r>
              <a:rPr lang="ko-KR" altLang="en-US" sz="3600" b="1" i="1" kern="0" dirty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 기초</a:t>
            </a:r>
          </a:p>
          <a:p>
            <a:pPr algn="ctr" latinLnBrk="0">
              <a:lnSpc>
                <a:spcPct val="300000"/>
              </a:lnSpc>
              <a:defRPr/>
            </a:pPr>
            <a:r>
              <a:rPr lang="en-US" altLang="ko-KR" sz="1100" kern="0" dirty="0">
                <a:solidFill>
                  <a:srgbClr val="A17D60"/>
                </a:solidFill>
              </a:rPr>
              <a:t>1.4.11</a:t>
            </a:r>
            <a:r>
              <a:rPr lang="ko-KR" altLang="en-US" sz="1100" kern="0" dirty="0">
                <a:solidFill>
                  <a:srgbClr val="A17D60"/>
                </a:solidFill>
              </a:rPr>
              <a:t> 분산 </a:t>
            </a:r>
            <a:r>
              <a:rPr lang="en-US" altLang="ko-KR" sz="1100" kern="0" dirty="0">
                <a:solidFill>
                  <a:srgbClr val="A17D60"/>
                </a:solidFill>
              </a:rPr>
              <a:t>–</a:t>
            </a:r>
            <a:r>
              <a:rPr lang="ko-KR" altLang="en-US" sz="1100" kern="0" dirty="0">
                <a:solidFill>
                  <a:srgbClr val="A17D60"/>
                </a:solidFill>
              </a:rPr>
              <a:t> </a:t>
            </a:r>
            <a:r>
              <a:rPr lang="en-US" altLang="ko-KR" sz="1100" kern="0" dirty="0">
                <a:solidFill>
                  <a:srgbClr val="A17D60"/>
                </a:solidFill>
              </a:rPr>
              <a:t>1.4.12</a:t>
            </a:r>
            <a:r>
              <a:rPr lang="ko-KR" altLang="en-US" sz="1100" kern="0" dirty="0">
                <a:solidFill>
                  <a:srgbClr val="A17D60"/>
                </a:solidFill>
              </a:rPr>
              <a:t> 평균과 분산과 데이터의 범위</a:t>
            </a:r>
            <a:endParaRPr lang="ko-KR" altLang="en-US" sz="3600" kern="0" dirty="0">
              <a:solidFill>
                <a:srgbClr val="A17D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98A371-1AF7-964A-9025-BEA213D85C20}"/>
              </a:ext>
            </a:extLst>
          </p:cNvPr>
          <p:cNvSpPr txBox="1"/>
          <p:nvPr/>
        </p:nvSpPr>
        <p:spPr>
          <a:xfrm>
            <a:off x="1354015" y="1610719"/>
            <a:ext cx="948396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kumimoji="1" lang="ko-KR" altLang="en-US" sz="2000" dirty="0"/>
              <a:t>데이터가 평균값</a:t>
            </a:r>
            <a:r>
              <a:rPr kumimoji="1" lang="en-US" altLang="ko-KR" sz="2000" dirty="0"/>
              <a:t>(</a:t>
            </a:r>
            <a:r>
              <a:rPr kumimoji="1" lang="ko-KR" altLang="en-US" sz="2000" dirty="0" err="1"/>
              <a:t>기댓값</a:t>
            </a:r>
            <a:r>
              <a:rPr kumimoji="1" lang="en-US" altLang="ko-KR" sz="2000" dirty="0"/>
              <a:t>)</a:t>
            </a:r>
            <a:r>
              <a:rPr kumimoji="1" lang="ko-KR" altLang="en-US" sz="2000" dirty="0"/>
              <a:t>과 얼마나 떨어져 있느냐</a:t>
            </a:r>
            <a:endParaRPr kumimoji="1" lang="en-US" altLang="ko-KR" sz="2000" dirty="0"/>
          </a:p>
          <a:p>
            <a:pPr marL="342900" indent="-342900">
              <a:buFont typeface="Wingdings" pitchFamily="2" charset="2"/>
              <a:buChar char="ü"/>
            </a:pPr>
            <a:endParaRPr kumimoji="1" lang="en-US" altLang="ko-KR" sz="2000" dirty="0"/>
          </a:p>
          <a:p>
            <a:pPr marL="342900" indent="-342900">
              <a:buFont typeface="Wingdings" pitchFamily="2" charset="2"/>
              <a:buChar char="ü"/>
            </a:pPr>
            <a:r>
              <a:rPr kumimoji="1" lang="ko-KR" altLang="en-US" sz="2000" dirty="0"/>
              <a:t>그 평균값이</a:t>
            </a:r>
            <a:r>
              <a:rPr kumimoji="1" lang="en-US" altLang="ko-KR" sz="2000" dirty="0"/>
              <a:t>(</a:t>
            </a:r>
            <a:r>
              <a:rPr kumimoji="1" lang="ko-KR" altLang="en-US" sz="2000" dirty="0"/>
              <a:t>대푯값</a:t>
            </a:r>
            <a:r>
              <a:rPr kumimoji="1" lang="en-US" altLang="ko-KR" sz="2000" dirty="0"/>
              <a:t>)</a:t>
            </a:r>
            <a:r>
              <a:rPr kumimoji="1" lang="ko-KR" altLang="en-US" sz="2000" dirty="0"/>
              <a:t> 데이터와 동떨어져 있다면 </a:t>
            </a:r>
            <a:r>
              <a:rPr kumimoji="1" lang="en-US" altLang="ko-KR" sz="2000" dirty="0"/>
              <a:t>-&gt;</a:t>
            </a:r>
            <a:r>
              <a:rPr kumimoji="1" lang="ko-KR" altLang="en-US" sz="2000" dirty="0"/>
              <a:t> 데이터 대표할 수 </a:t>
            </a:r>
            <a:r>
              <a:rPr kumimoji="1" lang="en-US" altLang="ko-KR" sz="2000" dirty="0"/>
              <a:t>X</a:t>
            </a:r>
          </a:p>
          <a:p>
            <a:pPr marL="342900" indent="-342900">
              <a:buFont typeface="Wingdings" pitchFamily="2" charset="2"/>
              <a:buChar char="ü"/>
            </a:pPr>
            <a:endParaRPr kumimoji="1" lang="en-US" altLang="ko-KR" sz="2000" dirty="0"/>
          </a:p>
          <a:p>
            <a:pPr marL="342900" indent="-342900">
              <a:buFont typeface="Wingdings" pitchFamily="2" charset="2"/>
              <a:buChar char="ü"/>
            </a:pPr>
            <a:r>
              <a:rPr kumimoji="1" lang="ko-KR" altLang="en-US" sz="2000" dirty="0"/>
              <a:t>평균과 함께 보면 데이터의 대략적인 형태를 알 수 있다</a:t>
            </a:r>
            <a:endParaRPr kumimoji="1" lang="en-US" altLang="ko-KR" sz="2000" dirty="0"/>
          </a:p>
          <a:p>
            <a:pPr marL="342900" indent="-342900">
              <a:buFont typeface="Wingdings" pitchFamily="2" charset="2"/>
              <a:buChar char="ü"/>
            </a:pPr>
            <a:endParaRPr kumimoji="1" lang="en-US" altLang="ko-KR" sz="2000" dirty="0"/>
          </a:p>
          <a:p>
            <a:pPr marL="342900" indent="-342900">
              <a:buFont typeface="Wingdings" pitchFamily="2" charset="2"/>
              <a:buChar char="ü"/>
            </a:pPr>
            <a:r>
              <a:rPr kumimoji="1" lang="en-US" altLang="ko-KR" sz="2000" dirty="0"/>
              <a:t>BUT,</a:t>
            </a:r>
            <a:r>
              <a:rPr kumimoji="1" lang="ko-KR" altLang="en-US" sz="2000" dirty="0"/>
              <a:t> 평균과 분산만으로는 데이터 형상 올바르게 판단할 수 없기도 함</a:t>
            </a:r>
            <a:endParaRPr kumimoji="1" lang="en-US" altLang="ko-KR" sz="2000" dirty="0"/>
          </a:p>
          <a:p>
            <a:pPr lvl="1"/>
            <a:r>
              <a:rPr kumimoji="1" lang="en-US" altLang="ko-KR" sz="2000" dirty="0"/>
              <a:t>-&gt;</a:t>
            </a:r>
            <a:r>
              <a:rPr kumimoji="1" lang="ko-KR" altLang="en-US" sz="2000" dirty="0"/>
              <a:t> 히스토그램</a:t>
            </a:r>
            <a:endParaRPr kumimoji="1" lang="en-US" altLang="ko-KR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A3B382-6609-3A4C-BEED-477BA774AC92}"/>
              </a:ext>
            </a:extLst>
          </p:cNvPr>
          <p:cNvSpPr txBox="1"/>
          <p:nvPr/>
        </p:nvSpPr>
        <p:spPr>
          <a:xfrm>
            <a:off x="322150" y="1520730"/>
            <a:ext cx="1089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b="1" dirty="0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분산</a:t>
            </a:r>
          </a:p>
        </p:txBody>
      </p:sp>
    </p:spTree>
    <p:extLst>
      <p:ext uri="{BB962C8B-B14F-4D97-AF65-F5344CB8AC3E}">
        <p14:creationId xmlns:p14="http://schemas.microsoft.com/office/powerpoint/2010/main" val="259976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2693377" y="93781"/>
            <a:ext cx="6805246" cy="1057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3600" b="1" i="1" kern="0" dirty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1.1</a:t>
            </a:r>
            <a:r>
              <a:rPr lang="ko-KR" altLang="en-US" sz="3600" b="1" i="1" kern="0" dirty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 통계학</a:t>
            </a:r>
            <a:endParaRPr lang="en-US" altLang="ko-KR" sz="4400" b="1" i="1" kern="0" dirty="0">
              <a:solidFill>
                <a:schemeClr val="bg1"/>
              </a:solidFill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  <a:p>
            <a:pPr algn="ctr" latinLnBrk="0">
              <a:lnSpc>
                <a:spcPct val="300000"/>
              </a:lnSpc>
              <a:defRPr/>
            </a:pPr>
            <a:r>
              <a:rPr lang="en-US" altLang="ko-KR" sz="1100" kern="0" dirty="0">
                <a:solidFill>
                  <a:srgbClr val="A17D60"/>
                </a:solidFill>
              </a:rPr>
              <a:t>1.1.1</a:t>
            </a:r>
            <a:r>
              <a:rPr lang="ko-KR" altLang="en-US" sz="1100" kern="0" dirty="0">
                <a:solidFill>
                  <a:srgbClr val="A17D60"/>
                </a:solidFill>
              </a:rPr>
              <a:t> 통계학의 목적</a:t>
            </a:r>
            <a:r>
              <a:rPr lang="en-US" altLang="ko-KR" sz="1100" kern="0" dirty="0">
                <a:solidFill>
                  <a:srgbClr val="A17D60"/>
                </a:solidFill>
              </a:rPr>
              <a:t>(1)</a:t>
            </a:r>
            <a:r>
              <a:rPr lang="ko-KR" altLang="en-US" sz="1100" kern="0" dirty="0">
                <a:solidFill>
                  <a:srgbClr val="A17D60"/>
                </a:solidFill>
              </a:rPr>
              <a:t> </a:t>
            </a:r>
            <a:r>
              <a:rPr lang="en-US" altLang="ko-KR" sz="1100" kern="0" dirty="0">
                <a:solidFill>
                  <a:srgbClr val="A17D60"/>
                </a:solidFill>
              </a:rPr>
              <a:t>:</a:t>
            </a:r>
            <a:r>
              <a:rPr lang="ko-KR" altLang="en-US" sz="1100" kern="0" dirty="0">
                <a:solidFill>
                  <a:srgbClr val="A17D60"/>
                </a:solidFill>
              </a:rPr>
              <a:t> 가지고 있는 데이터의 설명</a:t>
            </a:r>
            <a:endParaRPr lang="ko-KR" altLang="en-US" sz="3600" kern="0" dirty="0">
              <a:solidFill>
                <a:srgbClr val="A17D6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9AC71F-2521-F34F-AC17-D9858DD4653E}"/>
              </a:ext>
            </a:extLst>
          </p:cNvPr>
          <p:cNvSpPr txBox="1"/>
          <p:nvPr/>
        </p:nvSpPr>
        <p:spPr>
          <a:xfrm>
            <a:off x="2579078" y="1473440"/>
            <a:ext cx="9483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데이터를 잘 사용하는 방법을 알아내는 학문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78A875-89D2-7C40-B762-A4BBC8803FC6}"/>
              </a:ext>
            </a:extLst>
          </p:cNvPr>
          <p:cNvSpPr txBox="1"/>
          <p:nvPr/>
        </p:nvSpPr>
        <p:spPr>
          <a:xfrm>
            <a:off x="970085" y="1381108"/>
            <a:ext cx="16089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b="1" dirty="0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통계학</a:t>
            </a:r>
          </a:p>
        </p:txBody>
      </p:sp>
      <p:sp>
        <p:nvSpPr>
          <p:cNvPr id="4" name="도넛[D] 3">
            <a:extLst>
              <a:ext uri="{FF2B5EF4-FFF2-40B4-BE49-F238E27FC236}">
                <a16:creationId xmlns:a16="http://schemas.microsoft.com/office/drawing/2014/main" id="{3AB57E1B-B996-0C4F-AD27-954043294C7D}"/>
              </a:ext>
            </a:extLst>
          </p:cNvPr>
          <p:cNvSpPr/>
          <p:nvPr/>
        </p:nvSpPr>
        <p:spPr>
          <a:xfrm>
            <a:off x="2614247" y="1295452"/>
            <a:ext cx="855784" cy="729046"/>
          </a:xfrm>
          <a:prstGeom prst="donut">
            <a:avLst>
              <a:gd name="adj" fmla="val 4495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8" name="위로 굽은 화살표[B] 7">
            <a:extLst>
              <a:ext uri="{FF2B5EF4-FFF2-40B4-BE49-F238E27FC236}">
                <a16:creationId xmlns:a16="http://schemas.microsoft.com/office/drawing/2014/main" id="{FAC82033-E5F3-7C48-9FD5-CCE0FD9EA483}"/>
              </a:ext>
            </a:extLst>
          </p:cNvPr>
          <p:cNvSpPr/>
          <p:nvPr/>
        </p:nvSpPr>
        <p:spPr>
          <a:xfrm rot="5400000">
            <a:off x="2353503" y="5618815"/>
            <a:ext cx="521487" cy="518974"/>
          </a:xfrm>
          <a:prstGeom prst="bentUpArrow">
            <a:avLst>
              <a:gd name="adj1" fmla="val 16709"/>
              <a:gd name="adj2" fmla="val 26169"/>
              <a:gd name="adj3" fmla="val 37924"/>
            </a:avLst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오른쪽 중괄호[R] 8">
            <a:extLst>
              <a:ext uri="{FF2B5EF4-FFF2-40B4-BE49-F238E27FC236}">
                <a16:creationId xmlns:a16="http://schemas.microsoft.com/office/drawing/2014/main" id="{4BACA5B1-468E-054A-97C2-04A68A28D586}"/>
              </a:ext>
            </a:extLst>
          </p:cNvPr>
          <p:cNvSpPr/>
          <p:nvPr/>
        </p:nvSpPr>
        <p:spPr>
          <a:xfrm rot="16200000">
            <a:off x="2780306" y="1626467"/>
            <a:ext cx="575182" cy="1361445"/>
          </a:xfrm>
          <a:prstGeom prst="rightBrace">
            <a:avLst>
              <a:gd name="adj1" fmla="val 32000"/>
              <a:gd name="adj2" fmla="val 50000"/>
            </a:avLst>
          </a:prstGeom>
          <a:ln w="254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FCCE8F-50E2-E04B-B903-639D0AEFEEDC}"/>
              </a:ext>
            </a:extLst>
          </p:cNvPr>
          <p:cNvSpPr txBox="1"/>
          <p:nvPr/>
        </p:nvSpPr>
        <p:spPr>
          <a:xfrm>
            <a:off x="1972637" y="2662395"/>
            <a:ext cx="829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가지고</a:t>
            </a:r>
            <a:endParaRPr kumimoji="1" lang="en-US" altLang="ko-KR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pPr algn="ctr"/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있음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52272B-8936-A148-A386-014BBB43C451}"/>
              </a:ext>
            </a:extLst>
          </p:cNvPr>
          <p:cNvSpPr txBox="1"/>
          <p:nvPr/>
        </p:nvSpPr>
        <p:spPr>
          <a:xfrm>
            <a:off x="3207445" y="2662395"/>
            <a:ext cx="1082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가지고</a:t>
            </a:r>
            <a:endParaRPr kumimoji="1" lang="en-US" altLang="ko-KR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pPr algn="ctr"/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있지 않음</a:t>
            </a:r>
          </a:p>
        </p:txBody>
      </p:sp>
      <p:sp>
        <p:nvSpPr>
          <p:cNvPr id="13" name="아래쪽 화살표[D] 12">
            <a:extLst>
              <a:ext uri="{FF2B5EF4-FFF2-40B4-BE49-F238E27FC236}">
                <a16:creationId xmlns:a16="http://schemas.microsoft.com/office/drawing/2014/main" id="{231F686B-643D-144B-AEEA-92C3DFAAB4C0}"/>
              </a:ext>
            </a:extLst>
          </p:cNvPr>
          <p:cNvSpPr/>
          <p:nvPr/>
        </p:nvSpPr>
        <p:spPr>
          <a:xfrm>
            <a:off x="2211656" y="3376340"/>
            <a:ext cx="351033" cy="394881"/>
          </a:xfrm>
          <a:prstGeom prst="downArrow">
            <a:avLst>
              <a:gd name="adj1" fmla="val 24302"/>
              <a:gd name="adj2" fmla="val 48614"/>
            </a:avLst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E0B168-4A9D-5C40-9572-B2E803B6683C}"/>
              </a:ext>
            </a:extLst>
          </p:cNvPr>
          <p:cNvSpPr txBox="1"/>
          <p:nvPr/>
        </p:nvSpPr>
        <p:spPr>
          <a:xfrm>
            <a:off x="1094192" y="3940054"/>
            <a:ext cx="2585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목적 </a:t>
            </a:r>
            <a:r>
              <a:rPr kumimoji="1"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:</a:t>
            </a:r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데이터 정리와 요약</a:t>
            </a:r>
          </a:p>
        </p:txBody>
      </p:sp>
      <p:sp>
        <p:nvSpPr>
          <p:cNvPr id="24" name="아래쪽 화살표[D] 23">
            <a:extLst>
              <a:ext uri="{FF2B5EF4-FFF2-40B4-BE49-F238E27FC236}">
                <a16:creationId xmlns:a16="http://schemas.microsoft.com/office/drawing/2014/main" id="{133781BA-72D6-0642-A7B5-30A255EF061C}"/>
              </a:ext>
            </a:extLst>
          </p:cNvPr>
          <p:cNvSpPr/>
          <p:nvPr/>
        </p:nvSpPr>
        <p:spPr>
          <a:xfrm>
            <a:off x="2185734" y="4371511"/>
            <a:ext cx="351033" cy="394881"/>
          </a:xfrm>
          <a:prstGeom prst="downArrow">
            <a:avLst>
              <a:gd name="adj1" fmla="val 24302"/>
              <a:gd name="adj2" fmla="val 48614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2BE5028-11D8-514D-9B93-1E3489DCFB7F}"/>
              </a:ext>
            </a:extLst>
          </p:cNvPr>
          <p:cNvSpPr txBox="1"/>
          <p:nvPr/>
        </p:nvSpPr>
        <p:spPr>
          <a:xfrm>
            <a:off x="2688318" y="4307341"/>
            <a:ext cx="2300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dirty="0">
                <a:solidFill>
                  <a:srgbClr val="C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보기만 하면 뭘 알 수 있는데</a:t>
            </a:r>
            <a:r>
              <a:rPr kumimoji="1" lang="en-US" altLang="ko-KR" sz="1400" dirty="0">
                <a:solidFill>
                  <a:srgbClr val="C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?</a:t>
            </a:r>
          </a:p>
          <a:p>
            <a:pPr algn="ctr"/>
            <a:r>
              <a:rPr kumimoji="1" lang="ko-KR" altLang="en-US" sz="1400" dirty="0">
                <a:solidFill>
                  <a:srgbClr val="C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만약 데이터가 많다면 </a:t>
            </a:r>
            <a:r>
              <a:rPr kumimoji="1" lang="en-US" altLang="ko-KR" sz="1400" dirty="0">
                <a:solidFill>
                  <a:srgbClr val="C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FEEF7C-0340-4444-BC81-EE9FB0665890}"/>
              </a:ext>
            </a:extLst>
          </p:cNvPr>
          <p:cNvSpPr txBox="1"/>
          <p:nvPr/>
        </p:nvSpPr>
        <p:spPr>
          <a:xfrm>
            <a:off x="707596" y="4931828"/>
            <a:ext cx="33073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통계학이 필요해 </a:t>
            </a:r>
            <a:r>
              <a:rPr kumimoji="1"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!!!!!</a:t>
            </a:r>
          </a:p>
          <a:p>
            <a:pPr algn="ctr"/>
            <a:r>
              <a:rPr kumimoji="1" lang="ko-KR" altLang="en-US" sz="1400" dirty="0">
                <a:solidFill>
                  <a:schemeClr val="bg2">
                    <a:lumMod val="50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데이터를 요약해서 이해하기 쉽게 만들어줘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5D4C14-8A1E-B548-B662-7C1A3EB6A60B}"/>
              </a:ext>
            </a:extLst>
          </p:cNvPr>
          <p:cNvSpPr txBox="1"/>
          <p:nvPr/>
        </p:nvSpPr>
        <p:spPr>
          <a:xfrm>
            <a:off x="2984431" y="5829176"/>
            <a:ext cx="56621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000" b="1" dirty="0" err="1">
                <a:latin typeface="NanumSquareOTF" panose="020B0600000101010101" pitchFamily="34" charset="-127"/>
                <a:ea typeface="NanumSquareOTF" panose="020B0600000101010101" pitchFamily="34" charset="-127"/>
              </a:rPr>
              <a:t>기술통계</a:t>
            </a:r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r>
              <a:rPr kumimoji="1"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:</a:t>
            </a:r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가지고 있는 데이터를 정리 요약하기 위해 사용</a:t>
            </a:r>
          </a:p>
        </p:txBody>
      </p:sp>
    </p:spTree>
    <p:extLst>
      <p:ext uri="{BB962C8B-B14F-4D97-AF65-F5344CB8AC3E}">
        <p14:creationId xmlns:p14="http://schemas.microsoft.com/office/powerpoint/2010/main" val="1532503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2693377" y="93781"/>
            <a:ext cx="6805246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3600" b="1" i="1" kern="0" dirty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1.6</a:t>
            </a:r>
            <a:r>
              <a:rPr lang="ko-KR" altLang="en-US" sz="3600" b="1" i="1" kern="0" dirty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 확률질량함수와 확률밀도함수</a:t>
            </a:r>
            <a:endParaRPr lang="en-US" altLang="ko-KR" sz="3600" b="1" i="1" kern="0" dirty="0">
              <a:solidFill>
                <a:schemeClr val="bg1"/>
              </a:solidFill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  <a:p>
            <a:pPr algn="ctr" latinLnBrk="0">
              <a:defRPr/>
            </a:pPr>
            <a:endParaRPr lang="en-US" altLang="ko-KR" sz="1100" kern="0" dirty="0">
              <a:solidFill>
                <a:srgbClr val="A17D60"/>
              </a:solidFill>
            </a:endParaRPr>
          </a:p>
          <a:p>
            <a:pPr algn="ctr" latinLnBrk="0">
              <a:defRPr/>
            </a:pPr>
            <a:r>
              <a:rPr lang="en-US" altLang="ko-KR" sz="1100" kern="0" dirty="0">
                <a:solidFill>
                  <a:srgbClr val="A17D60"/>
                </a:solidFill>
              </a:rPr>
              <a:t>1.6.1</a:t>
            </a:r>
            <a:r>
              <a:rPr lang="ko-KR" altLang="en-US" sz="1100" kern="0" dirty="0">
                <a:solidFill>
                  <a:srgbClr val="A17D60"/>
                </a:solidFill>
              </a:rPr>
              <a:t> 확률질량함수 </a:t>
            </a:r>
            <a:r>
              <a:rPr lang="en-US" altLang="ko-KR" sz="1100" kern="0" dirty="0">
                <a:solidFill>
                  <a:srgbClr val="A17D60"/>
                </a:solidFill>
              </a:rPr>
              <a:t>–</a:t>
            </a:r>
            <a:r>
              <a:rPr lang="ko-KR" altLang="en-US" sz="1100" kern="0" dirty="0">
                <a:solidFill>
                  <a:srgbClr val="A17D60"/>
                </a:solidFill>
              </a:rPr>
              <a:t> </a:t>
            </a:r>
            <a:r>
              <a:rPr lang="en-US" altLang="ko-KR" sz="1100" kern="0" dirty="0">
                <a:solidFill>
                  <a:srgbClr val="A17D60"/>
                </a:solidFill>
              </a:rPr>
              <a:t>1.6.4</a:t>
            </a:r>
            <a:r>
              <a:rPr lang="ko-KR" altLang="en-US" sz="1100" kern="0" dirty="0">
                <a:solidFill>
                  <a:srgbClr val="A17D60"/>
                </a:solidFill>
              </a:rPr>
              <a:t> 확률밀도함수</a:t>
            </a:r>
            <a:endParaRPr lang="ko-KR" altLang="en-US" sz="3600" kern="0" dirty="0">
              <a:solidFill>
                <a:srgbClr val="A17D60"/>
              </a:solidFill>
            </a:endParaRPr>
          </a:p>
        </p:txBody>
      </p:sp>
      <p:sp>
        <p:nvSpPr>
          <p:cNvPr id="12" name="1/2 액자 11">
            <a:extLst>
              <a:ext uri="{FF2B5EF4-FFF2-40B4-BE49-F238E27FC236}">
                <a16:creationId xmlns:a16="http://schemas.microsoft.com/office/drawing/2014/main" id="{352F6CB9-EBB8-5B4A-9CA4-87B0CE46B3F8}"/>
              </a:ext>
            </a:extLst>
          </p:cNvPr>
          <p:cNvSpPr/>
          <p:nvPr/>
        </p:nvSpPr>
        <p:spPr>
          <a:xfrm rot="18712703">
            <a:off x="834881" y="1868968"/>
            <a:ext cx="720000" cy="720000"/>
          </a:xfrm>
          <a:prstGeom prst="halfFrame">
            <a:avLst>
              <a:gd name="adj1" fmla="val 7143"/>
              <a:gd name="adj2" fmla="val 714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3EA47E-99C8-8F4F-B581-53C5A0C752B9}"/>
              </a:ext>
            </a:extLst>
          </p:cNvPr>
          <p:cNvSpPr txBox="1"/>
          <p:nvPr/>
        </p:nvSpPr>
        <p:spPr>
          <a:xfrm>
            <a:off x="1286425" y="1488675"/>
            <a:ext cx="9483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/>
              <a:t>확률질량함수 </a:t>
            </a:r>
            <a:r>
              <a:rPr kumimoji="1" lang="en-US" altLang="ko-KR" sz="2000" b="1" dirty="0"/>
              <a:t>:</a:t>
            </a:r>
            <a:r>
              <a:rPr kumimoji="1" lang="ko-KR" altLang="en-US" sz="2000" b="1" dirty="0"/>
              <a:t> </a:t>
            </a:r>
            <a:r>
              <a:rPr kumimoji="1" lang="ko-KR" altLang="en-US" sz="2000" dirty="0"/>
              <a:t>데이터를 인수로 전달받아서 확률을 계산 결과로 내놓는 함수</a:t>
            </a:r>
            <a:endParaRPr kumimoji="1" lang="ko-KR" altLang="en-US" sz="20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0CA97E-28BC-7543-AEB1-A91C392EA544}"/>
              </a:ext>
            </a:extLst>
          </p:cNvPr>
          <p:cNvSpPr txBox="1"/>
          <p:nvPr/>
        </p:nvSpPr>
        <p:spPr>
          <a:xfrm>
            <a:off x="1286425" y="2516254"/>
            <a:ext cx="9483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/>
              <a:t>확률밀도함수</a:t>
            </a:r>
            <a:endParaRPr kumimoji="1"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F4E8B8-0592-6243-AD0F-BE288C68AD3A}"/>
              </a:ext>
            </a:extLst>
          </p:cNvPr>
          <p:cNvSpPr txBox="1"/>
          <p:nvPr/>
        </p:nvSpPr>
        <p:spPr>
          <a:xfrm>
            <a:off x="686519" y="1164696"/>
            <a:ext cx="9483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solidFill>
                  <a:schemeClr val="accent5">
                    <a:lumMod val="50000"/>
                  </a:schemeClr>
                </a:solidFill>
              </a:rPr>
              <a:t>&lt;</a:t>
            </a:r>
            <a:r>
              <a:rPr kumimoji="1" lang="ko-KR" altLang="en-US" sz="1400" dirty="0">
                <a:solidFill>
                  <a:schemeClr val="accent5">
                    <a:lumMod val="50000"/>
                  </a:schemeClr>
                </a:solidFill>
              </a:rPr>
              <a:t>모집단분포를 효율적으로 추정하기 위한 도구</a:t>
            </a:r>
            <a:r>
              <a:rPr kumimoji="1" lang="en-US" altLang="ko-KR" sz="1400" dirty="0">
                <a:solidFill>
                  <a:schemeClr val="accent5">
                    <a:lumMod val="50000"/>
                  </a:schemeClr>
                </a:solidFill>
              </a:rPr>
              <a:t>&gt;</a:t>
            </a:r>
          </a:p>
        </p:txBody>
      </p:sp>
      <p:sp>
        <p:nvSpPr>
          <p:cNvPr id="8" name="1/2 액자 7">
            <a:extLst>
              <a:ext uri="{FF2B5EF4-FFF2-40B4-BE49-F238E27FC236}">
                <a16:creationId xmlns:a16="http://schemas.microsoft.com/office/drawing/2014/main" id="{E81E2BDB-10F7-5D43-B170-452B471E421C}"/>
              </a:ext>
            </a:extLst>
          </p:cNvPr>
          <p:cNvSpPr/>
          <p:nvPr/>
        </p:nvSpPr>
        <p:spPr>
          <a:xfrm rot="18712703">
            <a:off x="3177294" y="2377330"/>
            <a:ext cx="720000" cy="720000"/>
          </a:xfrm>
          <a:prstGeom prst="halfFrame">
            <a:avLst>
              <a:gd name="adj1" fmla="val 7143"/>
              <a:gd name="adj2" fmla="val 714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ED50EC-63E7-BA47-B1C8-7491BF481126}"/>
              </a:ext>
            </a:extLst>
          </p:cNvPr>
          <p:cNvSpPr txBox="1"/>
          <p:nvPr/>
        </p:nvSpPr>
        <p:spPr>
          <a:xfrm>
            <a:off x="3647163" y="2001535"/>
            <a:ext cx="94839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 err="1"/>
              <a:t>이산형</a:t>
            </a:r>
            <a:r>
              <a:rPr kumimoji="1" lang="ko-KR" altLang="en-US" sz="2000" b="1" dirty="0"/>
              <a:t> 변수 </a:t>
            </a:r>
            <a:r>
              <a:rPr kumimoji="1" lang="en-US" altLang="ko-KR" sz="2000" dirty="0"/>
              <a:t>:</a:t>
            </a:r>
            <a:r>
              <a:rPr kumimoji="1" lang="ko-KR" altLang="en-US" sz="2000" dirty="0"/>
              <a:t> 직접 확률 구할</a:t>
            </a:r>
            <a:r>
              <a:rPr kumimoji="1" lang="en-US" altLang="ko-KR" sz="2000" dirty="0"/>
              <a:t> </a:t>
            </a:r>
            <a:r>
              <a:rPr kumimoji="1" lang="ko-KR" altLang="en-US" sz="2000" dirty="0"/>
              <a:t>수 </a:t>
            </a:r>
            <a:r>
              <a:rPr kumimoji="1" lang="en-US" altLang="ko-KR" sz="2000" dirty="0"/>
              <a:t>O</a:t>
            </a:r>
          </a:p>
          <a:p>
            <a:r>
              <a:rPr kumimoji="1" lang="en-US" altLang="ko-KR" sz="2000" dirty="0"/>
              <a:t>		</a:t>
            </a:r>
            <a:r>
              <a:rPr kumimoji="1" lang="en-US" altLang="ko-KR" sz="1600" dirty="0"/>
              <a:t>ex) </a:t>
            </a:r>
            <a:r>
              <a:rPr kumimoji="1" lang="ko-KR" altLang="en-US" sz="1600" dirty="0"/>
              <a:t>물고기 </a:t>
            </a:r>
            <a:r>
              <a:rPr kumimoji="1" lang="en-US" altLang="ko-KR" sz="1600" dirty="0"/>
              <a:t>3</a:t>
            </a:r>
            <a:r>
              <a:rPr kumimoji="1" lang="ko-KR" altLang="en-US" sz="1600" dirty="0"/>
              <a:t>마리 득 확률 </a:t>
            </a:r>
            <a:r>
              <a:rPr kumimoji="1" lang="en-US" altLang="ko-KR" sz="1600" dirty="0"/>
              <a:t>20%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4</a:t>
            </a:r>
            <a:r>
              <a:rPr kumimoji="1" lang="ko-KR" altLang="en-US" sz="1600" dirty="0"/>
              <a:t>마리는 </a:t>
            </a:r>
            <a:r>
              <a:rPr kumimoji="1" lang="en-US" altLang="ko-KR" sz="1600" dirty="0"/>
              <a:t>10%,</a:t>
            </a:r>
          </a:p>
          <a:p>
            <a:r>
              <a:rPr kumimoji="1" lang="en-US" altLang="ko-KR" sz="1600" dirty="0"/>
              <a:t>		</a:t>
            </a:r>
            <a:r>
              <a:rPr kumimoji="1" lang="ko-KR" altLang="en-US" sz="1600" dirty="0"/>
              <a:t>     </a:t>
            </a:r>
            <a:r>
              <a:rPr kumimoji="1" lang="en-US" altLang="ko-KR" sz="1600" dirty="0"/>
              <a:t>3-4</a:t>
            </a:r>
            <a:r>
              <a:rPr kumimoji="1" lang="ko-KR" altLang="en-US" sz="1600" dirty="0"/>
              <a:t>마리일 확률</a:t>
            </a:r>
            <a:r>
              <a:rPr kumimoji="1" lang="en-US" altLang="ko-KR" sz="1600" dirty="0"/>
              <a:t>?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-&gt;20%+10%=30%</a:t>
            </a:r>
            <a:endParaRPr kumimoji="1"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79F945-819C-7C47-A083-F66085242AB6}"/>
              </a:ext>
            </a:extLst>
          </p:cNvPr>
          <p:cNvSpPr txBox="1"/>
          <p:nvPr/>
        </p:nvSpPr>
        <p:spPr>
          <a:xfrm>
            <a:off x="3647163" y="3029114"/>
            <a:ext cx="9483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 err="1"/>
              <a:t>연속형</a:t>
            </a:r>
            <a:r>
              <a:rPr kumimoji="1" lang="ko-KR" altLang="en-US" sz="2000" b="1" dirty="0"/>
              <a:t> 변수 </a:t>
            </a:r>
            <a:r>
              <a:rPr kumimoji="1" lang="en-US" altLang="ko-KR" sz="2000" dirty="0"/>
              <a:t>:</a:t>
            </a:r>
            <a:r>
              <a:rPr kumimoji="1" lang="ko-KR" altLang="en-US" sz="2000" dirty="0"/>
              <a:t> 직접 확률 구할 수 </a:t>
            </a:r>
            <a:r>
              <a:rPr kumimoji="1" lang="en-US" altLang="ko-KR" sz="2000" dirty="0"/>
              <a:t>X</a:t>
            </a:r>
            <a:endParaRPr kumimoji="1" lang="ko-KR" altLang="en-US" sz="2000" dirty="0"/>
          </a:p>
        </p:txBody>
      </p:sp>
      <p:sp>
        <p:nvSpPr>
          <p:cNvPr id="11" name="아래쪽 화살표[D] 10">
            <a:extLst>
              <a:ext uri="{FF2B5EF4-FFF2-40B4-BE49-F238E27FC236}">
                <a16:creationId xmlns:a16="http://schemas.microsoft.com/office/drawing/2014/main" id="{52ABAD7A-26D1-BF47-937C-C88098B5EF34}"/>
              </a:ext>
            </a:extLst>
          </p:cNvPr>
          <p:cNvSpPr/>
          <p:nvPr/>
        </p:nvSpPr>
        <p:spPr>
          <a:xfrm>
            <a:off x="5852892" y="3429224"/>
            <a:ext cx="351033" cy="394881"/>
          </a:xfrm>
          <a:prstGeom prst="downArrow">
            <a:avLst>
              <a:gd name="adj1" fmla="val 24302"/>
              <a:gd name="adj2" fmla="val 48614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E53231-320F-5A4C-9D62-16EA78EA1970}"/>
              </a:ext>
            </a:extLst>
          </p:cNvPr>
          <p:cNvSpPr txBox="1"/>
          <p:nvPr/>
        </p:nvSpPr>
        <p:spPr>
          <a:xfrm>
            <a:off x="4648574" y="3856136"/>
            <a:ext cx="948396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u="sng" dirty="0"/>
              <a:t>‘</a:t>
            </a:r>
            <a:r>
              <a:rPr kumimoji="1" lang="ko-KR" altLang="en-US" sz="2000" b="1" u="sng" dirty="0" err="1"/>
              <a:t>확률밀도</a:t>
            </a:r>
            <a:r>
              <a:rPr kumimoji="1" lang="en-US" altLang="ko-KR" sz="2000" b="1" u="sng" dirty="0"/>
              <a:t>’</a:t>
            </a:r>
            <a:r>
              <a:rPr kumimoji="1" lang="ko-KR" altLang="en-US" sz="2000" b="1" dirty="0"/>
              <a:t> </a:t>
            </a:r>
            <a:r>
              <a:rPr kumimoji="1" lang="ko-KR" altLang="en-US" sz="2000" dirty="0"/>
              <a:t>사용</a:t>
            </a:r>
            <a:endParaRPr kumimoji="1" lang="en-US" altLang="ko-KR" sz="2000" dirty="0"/>
          </a:p>
          <a:p>
            <a:r>
              <a:rPr kumimoji="1" lang="ko-KR" altLang="en-US" sz="2000" dirty="0"/>
              <a:t>      ↘️</a:t>
            </a:r>
            <a:r>
              <a:rPr kumimoji="1" lang="ko-KR" altLang="en-US" sz="2000" dirty="0" err="1"/>
              <a:t>연속형</a:t>
            </a:r>
            <a:r>
              <a:rPr kumimoji="1" lang="ko-KR" altLang="en-US" sz="2000" dirty="0"/>
              <a:t> 변수의 값에 대응하는 </a:t>
            </a:r>
            <a:r>
              <a:rPr kumimoji="1" lang="en-US" altLang="ko-KR" sz="2000" dirty="0"/>
              <a:t>‘</a:t>
            </a:r>
            <a:r>
              <a:rPr kumimoji="1" lang="ko-KR" altLang="en-US" sz="2000" dirty="0"/>
              <a:t>확률</a:t>
            </a:r>
            <a:r>
              <a:rPr kumimoji="1" lang="en-US" altLang="ko-KR" sz="2000" dirty="0"/>
              <a:t>’</a:t>
            </a:r>
          </a:p>
          <a:p>
            <a:r>
              <a:rPr kumimoji="1" lang="en-US" altLang="ko-KR" sz="1600" dirty="0"/>
              <a:t>Ex) 4&lt;=</a:t>
            </a:r>
            <a:r>
              <a:rPr kumimoji="1" lang="ko-KR" altLang="en-US" sz="1600" dirty="0"/>
              <a:t>물고기몸길이</a:t>
            </a:r>
            <a:r>
              <a:rPr kumimoji="1" lang="en-US" altLang="ko-KR" sz="1600" dirty="0"/>
              <a:t>&lt;=5</a:t>
            </a:r>
            <a:r>
              <a:rPr kumimoji="1" lang="ko-KR" altLang="en-US" sz="1600" dirty="0"/>
              <a:t> 확률 </a:t>
            </a:r>
            <a:r>
              <a:rPr kumimoji="1" lang="en-US" altLang="ko-KR" sz="1600" dirty="0"/>
              <a:t>-&gt;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4</a:t>
            </a:r>
            <a:r>
              <a:rPr kumimoji="1" lang="ko-KR" altLang="en-US" sz="1600" dirty="0"/>
              <a:t>에서 </a:t>
            </a:r>
            <a:r>
              <a:rPr kumimoji="1" lang="en-US" altLang="ko-KR" sz="1600" dirty="0"/>
              <a:t>5</a:t>
            </a:r>
            <a:r>
              <a:rPr kumimoji="1" lang="ko-KR" altLang="en-US" sz="1600" dirty="0"/>
              <a:t>사이 적분하는 확률밀도함수 사용</a:t>
            </a:r>
            <a:endParaRPr kumimoji="1" lang="en-US" altLang="ko-KR" sz="1600" dirty="0"/>
          </a:p>
          <a:p>
            <a:endParaRPr kumimoji="1" lang="en-US" altLang="ko-KR" sz="1600" dirty="0"/>
          </a:p>
          <a:p>
            <a:r>
              <a:rPr kumimoji="1" lang="en-US" altLang="ko-KR" sz="1600" dirty="0"/>
              <a:t>Why ? </a:t>
            </a:r>
            <a:r>
              <a:rPr kumimoji="1" lang="ko-KR" altLang="en-US" sz="1600" dirty="0"/>
              <a:t>개수가 유한하지 않아 일반적인 덧셈으로 계산</a:t>
            </a:r>
            <a:r>
              <a:rPr kumimoji="1" lang="en-US" altLang="ko-KR" sz="1600" dirty="0"/>
              <a:t>X</a:t>
            </a:r>
          </a:p>
        </p:txBody>
      </p:sp>
      <p:sp>
        <p:nvSpPr>
          <p:cNvPr id="17" name="아래쪽 화살표[D] 16">
            <a:extLst>
              <a:ext uri="{FF2B5EF4-FFF2-40B4-BE49-F238E27FC236}">
                <a16:creationId xmlns:a16="http://schemas.microsoft.com/office/drawing/2014/main" id="{8A67003D-DA4E-BD44-8263-4752D2318523}"/>
              </a:ext>
            </a:extLst>
          </p:cNvPr>
          <p:cNvSpPr/>
          <p:nvPr/>
        </p:nvSpPr>
        <p:spPr>
          <a:xfrm rot="16200000">
            <a:off x="178909" y="5510106"/>
            <a:ext cx="677106" cy="800148"/>
          </a:xfrm>
          <a:prstGeom prst="downArrow">
            <a:avLst>
              <a:gd name="adj1" fmla="val 24302"/>
              <a:gd name="adj2" fmla="val 48614"/>
            </a:avLst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0BA441-1A0C-D745-95C8-E627F25C09EB}"/>
              </a:ext>
            </a:extLst>
          </p:cNvPr>
          <p:cNvSpPr txBox="1"/>
          <p:nvPr/>
        </p:nvSpPr>
        <p:spPr>
          <a:xfrm>
            <a:off x="980237" y="5571627"/>
            <a:ext cx="94839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4</a:t>
            </a:r>
            <a:r>
              <a:rPr kumimoji="1" lang="ko-KR" altLang="en-US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에서 </a:t>
            </a:r>
            <a:r>
              <a:rPr kumimoji="1" lang="en-US" altLang="ko-KR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5</a:t>
            </a:r>
            <a:r>
              <a:rPr kumimoji="1" lang="ko-KR" altLang="en-US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사이 적분하는 확률밀도함수 계산 </a:t>
            </a:r>
            <a:endParaRPr kumimoji="1" lang="en-US" altLang="ko-KR" sz="2400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r>
              <a:rPr kumimoji="1" lang="en-US" altLang="ko-KR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=</a:t>
            </a:r>
            <a:r>
              <a:rPr kumimoji="1" lang="ko-KR" altLang="en-US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</a:t>
            </a:r>
            <a:r>
              <a:rPr kumimoji="1" lang="en-US" altLang="ko-KR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4</a:t>
            </a:r>
            <a:r>
              <a:rPr kumimoji="1" lang="ko-KR" altLang="en-US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이상 </a:t>
            </a:r>
            <a:r>
              <a:rPr kumimoji="1" lang="en-US" altLang="ko-KR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4</a:t>
            </a:r>
            <a:r>
              <a:rPr kumimoji="1" lang="ko-KR" altLang="en-US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이하의 </a:t>
            </a:r>
            <a:r>
              <a:rPr kumimoji="1" lang="ko-KR" altLang="en-US" sz="2400" dirty="0" err="1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모든변수에</a:t>
            </a:r>
            <a:r>
              <a:rPr kumimoji="1" lang="ko-KR" altLang="en-US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대응하는 </a:t>
            </a:r>
            <a:r>
              <a:rPr kumimoji="1" lang="ko-KR" altLang="en-US" sz="2400" dirty="0" err="1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확률밀도의</a:t>
            </a:r>
            <a:r>
              <a:rPr kumimoji="1" lang="ko-KR" altLang="en-US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총합</a:t>
            </a:r>
            <a:endParaRPr kumimoji="1" lang="en-US" altLang="ko-KR" sz="2400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19" name="아래쪽 화살표[D] 18">
            <a:extLst>
              <a:ext uri="{FF2B5EF4-FFF2-40B4-BE49-F238E27FC236}">
                <a16:creationId xmlns:a16="http://schemas.microsoft.com/office/drawing/2014/main" id="{6B90CB1C-07C6-FE4F-B995-48A97E6D7E0F}"/>
              </a:ext>
            </a:extLst>
          </p:cNvPr>
          <p:cNvSpPr/>
          <p:nvPr/>
        </p:nvSpPr>
        <p:spPr>
          <a:xfrm rot="16200000">
            <a:off x="7919462" y="5549384"/>
            <a:ext cx="677106" cy="800148"/>
          </a:xfrm>
          <a:prstGeom prst="downArrow">
            <a:avLst>
              <a:gd name="adj1" fmla="val 24302"/>
              <a:gd name="adj2" fmla="val 48614"/>
            </a:avLst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DAB92D-F378-244E-8A9E-3F3D71BE8B45}"/>
              </a:ext>
            </a:extLst>
          </p:cNvPr>
          <p:cNvSpPr txBox="1"/>
          <p:nvPr/>
        </p:nvSpPr>
        <p:spPr>
          <a:xfrm>
            <a:off x="8800430" y="5571627"/>
            <a:ext cx="327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적분은 </a:t>
            </a:r>
            <a:endParaRPr kumimoji="1" lang="en-US" altLang="ko-KR" sz="2400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r>
              <a:rPr kumimoji="1" lang="ko-KR" altLang="en-US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덧셈의 연장선상에 있다</a:t>
            </a:r>
            <a:endParaRPr kumimoji="1" lang="en-US" altLang="ko-KR" sz="2400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6F9DC3-BB14-1F46-8DCC-00E47F72FA56}"/>
              </a:ext>
            </a:extLst>
          </p:cNvPr>
          <p:cNvSpPr txBox="1"/>
          <p:nvPr/>
        </p:nvSpPr>
        <p:spPr>
          <a:xfrm>
            <a:off x="1076757" y="2955642"/>
            <a:ext cx="21618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데이터를 인수로 전달받아서 </a:t>
            </a:r>
            <a:endParaRPr kumimoji="1" lang="en-US" altLang="ko-KR" sz="2000" dirty="0"/>
          </a:p>
          <a:p>
            <a:r>
              <a:rPr kumimoji="1" lang="en-US" altLang="ko-KR" sz="2000" dirty="0"/>
              <a:t>‘</a:t>
            </a:r>
            <a:r>
              <a:rPr kumimoji="1" lang="ko-KR" altLang="en-US" sz="2000" dirty="0" err="1"/>
              <a:t>확률밀도를</a:t>
            </a:r>
            <a:r>
              <a:rPr kumimoji="1" lang="ko-KR" altLang="en-US" sz="2000" dirty="0"/>
              <a:t> 계산하는 함수</a:t>
            </a:r>
            <a:r>
              <a:rPr kumimoji="1" lang="en-US" altLang="ko-KR" sz="2000" dirty="0"/>
              <a:t>’</a:t>
            </a:r>
            <a:endParaRPr kumimoji="1"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C8999D-8CAF-6246-A128-C2FFEC7BE2DF}"/>
              </a:ext>
            </a:extLst>
          </p:cNvPr>
          <p:cNvSpPr txBox="1"/>
          <p:nvPr/>
        </p:nvSpPr>
        <p:spPr>
          <a:xfrm>
            <a:off x="917536" y="2044381"/>
            <a:ext cx="9483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err="1">
                <a:solidFill>
                  <a:srgbClr val="C00000"/>
                </a:solidFill>
              </a:rPr>
              <a:t>화률이</a:t>
            </a:r>
            <a:r>
              <a:rPr kumimoji="1" lang="ko-KR" altLang="en-US" sz="1200" dirty="0">
                <a:solidFill>
                  <a:srgbClr val="C00000"/>
                </a:solidFill>
              </a:rPr>
              <a:t> 언제나 </a:t>
            </a:r>
            <a:r>
              <a:rPr kumimoji="1" lang="en-US" altLang="ko-KR" sz="1200" dirty="0">
                <a:solidFill>
                  <a:srgbClr val="C00000"/>
                </a:solidFill>
              </a:rPr>
              <a:t>0</a:t>
            </a:r>
            <a:r>
              <a:rPr kumimoji="1" lang="ko-KR" altLang="en-US" sz="1200" dirty="0">
                <a:solidFill>
                  <a:srgbClr val="C00000"/>
                </a:solidFill>
              </a:rPr>
              <a:t> 이상</a:t>
            </a:r>
            <a:r>
              <a:rPr kumimoji="1" lang="en-US" altLang="ko-KR" sz="1200" dirty="0">
                <a:solidFill>
                  <a:srgbClr val="C00000"/>
                </a:solidFill>
              </a:rPr>
              <a:t>,</a:t>
            </a:r>
            <a:r>
              <a:rPr kumimoji="1" lang="ko-KR" altLang="en-US" sz="1200" dirty="0">
                <a:solidFill>
                  <a:srgbClr val="C00000"/>
                </a:solidFill>
              </a:rPr>
              <a:t> 합계가 </a:t>
            </a:r>
            <a:r>
              <a:rPr kumimoji="1" lang="en-US" altLang="ko-KR" sz="1200" dirty="0">
                <a:solidFill>
                  <a:srgbClr val="C00000"/>
                </a:solidFill>
              </a:rPr>
              <a:t>1</a:t>
            </a:r>
            <a:r>
              <a:rPr kumimoji="1" lang="ko-KR" altLang="en-US" sz="1200" dirty="0">
                <a:solidFill>
                  <a:srgbClr val="C00000"/>
                </a:solidFill>
              </a:rPr>
              <a:t>이 됨</a:t>
            </a:r>
            <a:endParaRPr kumimoji="1" lang="en-US" altLang="ko-KR" sz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64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1" grpId="0" animBg="1"/>
      <p:bldP spid="16" grpId="0"/>
      <p:bldP spid="17" grpId="0" animBg="1"/>
      <p:bldP spid="18" grpId="0"/>
      <p:bldP spid="19" grpId="0" animBg="1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2693377" y="93781"/>
            <a:ext cx="6805246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3600" b="1" i="1" kern="0" dirty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1.6</a:t>
            </a:r>
            <a:r>
              <a:rPr lang="ko-KR" altLang="en-US" sz="3600" b="1" i="1" kern="0" dirty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 확률질량함수와 확률밀도함수</a:t>
            </a:r>
            <a:endParaRPr lang="en-US" altLang="ko-KR" sz="3600" b="1" i="1" kern="0" dirty="0">
              <a:solidFill>
                <a:schemeClr val="bg1"/>
              </a:solidFill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  <a:p>
            <a:pPr algn="ctr" latinLnBrk="0">
              <a:defRPr/>
            </a:pPr>
            <a:endParaRPr lang="en-US" altLang="ko-KR" sz="1100" kern="0" dirty="0">
              <a:solidFill>
                <a:srgbClr val="A17D60"/>
              </a:solidFill>
            </a:endParaRPr>
          </a:p>
          <a:p>
            <a:pPr algn="ctr" latinLnBrk="0">
              <a:defRPr/>
            </a:pPr>
            <a:r>
              <a:rPr lang="en-US" altLang="ko-KR" sz="1100" kern="0" dirty="0">
                <a:solidFill>
                  <a:srgbClr val="A17D60"/>
                </a:solidFill>
              </a:rPr>
              <a:t>1.6.5</a:t>
            </a:r>
            <a:r>
              <a:rPr lang="ko-KR" altLang="en-US" sz="1100" kern="0" dirty="0">
                <a:solidFill>
                  <a:srgbClr val="A17D60"/>
                </a:solidFill>
              </a:rPr>
              <a:t> 정규분포</a:t>
            </a:r>
            <a:endParaRPr lang="ko-KR" altLang="en-US" sz="3600" kern="0" dirty="0">
              <a:solidFill>
                <a:srgbClr val="A17D6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3EA47E-99C8-8F4F-B581-53C5A0C752B9}"/>
              </a:ext>
            </a:extLst>
          </p:cNvPr>
          <p:cNvSpPr txBox="1"/>
          <p:nvPr/>
        </p:nvSpPr>
        <p:spPr>
          <a:xfrm>
            <a:off x="283104" y="1200222"/>
            <a:ext cx="94839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b="1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정규분포</a:t>
            </a:r>
            <a:r>
              <a:rPr kumimoji="1" lang="ko-KR" altLang="en-US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 계산이 단순하고</a:t>
            </a:r>
            <a:r>
              <a:rPr kumimoji="1" lang="en-US" altLang="ko-KR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,</a:t>
            </a:r>
            <a:r>
              <a:rPr kumimoji="1" lang="ko-KR" altLang="en-US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데이터와 잘 대응하는 확률분포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E447D1C-7040-F047-B3C5-F22708E38513}"/>
                  </a:ext>
                </a:extLst>
              </p:cNvPr>
              <p:cNvSpPr txBox="1"/>
              <p:nvPr/>
            </p:nvSpPr>
            <p:spPr>
              <a:xfrm>
                <a:off x="1210207" y="1965300"/>
                <a:ext cx="9483969" cy="18794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itchFamily="2" charset="2"/>
                  <a:buChar char="ü"/>
                </a:pPr>
                <a:r>
                  <a:rPr kumimoji="1" lang="en-US" altLang="ko-KR" sz="2000" dirty="0">
                    <a:latin typeface="NanumSquareOTF" panose="020B0600000101010101" pitchFamily="34" charset="-127"/>
                    <a:ea typeface="NanumSquareOTF" panose="020B0600000101010101" pitchFamily="34" charset="-127"/>
                  </a:rPr>
                  <a:t>-</a:t>
                </a:r>
                <a14:m>
                  <m:oMath xmlns:m="http://schemas.openxmlformats.org/officeDocument/2006/math">
                    <m:r>
                      <a:rPr kumimoji="1"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kumimoji="1" lang="ko-KR" altLang="en-US" sz="2000" dirty="0">
                    <a:latin typeface="NanumSquareOTF" panose="020B0600000101010101" pitchFamily="34" charset="-127"/>
                    <a:ea typeface="NanumSquareOTF" panose="020B0600000101010101" pitchFamily="34" charset="-127"/>
                  </a:rPr>
                  <a:t> </a:t>
                </a:r>
                <a:r>
                  <a:rPr kumimoji="1" lang="en-US" altLang="ko-KR" sz="2000" dirty="0">
                    <a:latin typeface="NanumSquareOTF" panose="020B0600000101010101" pitchFamily="34" charset="-127"/>
                    <a:ea typeface="NanumSquareOTF" panose="020B0600000101010101" pitchFamily="34" charset="-127"/>
                  </a:rPr>
                  <a:t>~</a:t>
                </a:r>
                <a:r>
                  <a:rPr kumimoji="1" lang="ko-KR" altLang="en-US" sz="2000" dirty="0">
                    <a:latin typeface="NanumSquareOTF" panose="020B0600000101010101" pitchFamily="34" charset="-127"/>
                    <a:ea typeface="NanumSquareOTF" panose="020B0600000101010101" pitchFamily="34" charset="-127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ko-KR" sz="2000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kumimoji="1" lang="ko-KR" altLang="en-US" sz="2000" dirty="0">
                    <a:latin typeface="NanumSquareOTF" panose="020B0600000101010101" pitchFamily="34" charset="-127"/>
                    <a:ea typeface="NanumSquareOTF" panose="020B0600000101010101" pitchFamily="34" charset="-127"/>
                  </a:rPr>
                  <a:t>의 </a:t>
                </a:r>
                <a:r>
                  <a:rPr kumimoji="1" lang="ko-KR" altLang="en-US" sz="2000" dirty="0" err="1">
                    <a:latin typeface="NanumSquareOTF" panose="020B0600000101010101" pitchFamily="34" charset="-127"/>
                    <a:ea typeface="NanumSquareOTF" panose="020B0600000101010101" pitchFamily="34" charset="-127"/>
                  </a:rPr>
                  <a:t>실숫값을</a:t>
                </a:r>
                <a:r>
                  <a:rPr kumimoji="1" lang="ko-KR" altLang="en-US" sz="2000" dirty="0">
                    <a:latin typeface="NanumSquareOTF" panose="020B0600000101010101" pitchFamily="34" charset="-127"/>
                    <a:ea typeface="NanumSquareOTF" panose="020B0600000101010101" pitchFamily="34" charset="-127"/>
                  </a:rPr>
                  <a:t> 취한다</a:t>
                </a:r>
                <a:r>
                  <a:rPr kumimoji="1" lang="en-US" altLang="ko-KR" sz="2000" dirty="0">
                    <a:latin typeface="NanumSquareOTF" panose="020B0600000101010101" pitchFamily="34" charset="-127"/>
                    <a:ea typeface="NanumSquareOTF" panose="020B0600000101010101" pitchFamily="34" charset="-127"/>
                  </a:rPr>
                  <a:t>.</a:t>
                </a:r>
              </a:p>
              <a:p>
                <a:pPr marL="342900" indent="-342900">
                  <a:lnSpc>
                    <a:spcPct val="150000"/>
                  </a:lnSpc>
                  <a:buFont typeface="Wingdings" pitchFamily="2" charset="2"/>
                  <a:buChar char="ü"/>
                </a:pPr>
                <a:r>
                  <a:rPr kumimoji="1" lang="ko-KR" altLang="en-US" sz="2000" dirty="0">
                    <a:latin typeface="NanumSquareOTF" panose="020B0600000101010101" pitchFamily="34" charset="-127"/>
                    <a:ea typeface="NanumSquareOTF" panose="020B0600000101010101" pitchFamily="34" charset="-127"/>
                  </a:rPr>
                  <a:t>평균값 부근의 </a:t>
                </a:r>
                <a:r>
                  <a:rPr kumimoji="1" lang="ko-KR" altLang="en-US" sz="2000" dirty="0" err="1">
                    <a:latin typeface="NanumSquareOTF" panose="020B0600000101010101" pitchFamily="34" charset="-127"/>
                    <a:ea typeface="NanumSquareOTF" panose="020B0600000101010101" pitchFamily="34" charset="-127"/>
                  </a:rPr>
                  <a:t>확률밀도가</a:t>
                </a:r>
                <a:r>
                  <a:rPr kumimoji="1" lang="ko-KR" altLang="en-US" sz="2000" dirty="0">
                    <a:latin typeface="NanumSquareOTF" panose="020B0600000101010101" pitchFamily="34" charset="-127"/>
                    <a:ea typeface="NanumSquareOTF" panose="020B0600000101010101" pitchFamily="34" charset="-127"/>
                  </a:rPr>
                  <a:t> 크다</a:t>
                </a:r>
                <a:r>
                  <a:rPr kumimoji="1" lang="en-US" altLang="ko-KR" sz="2000" dirty="0">
                    <a:latin typeface="NanumSquareOTF" panose="020B0600000101010101" pitchFamily="34" charset="-127"/>
                    <a:ea typeface="NanumSquareOTF" panose="020B0600000101010101" pitchFamily="34" charset="-127"/>
                  </a:rPr>
                  <a:t>.</a:t>
                </a:r>
              </a:p>
              <a:p>
                <a:pPr marL="342900" indent="-342900">
                  <a:lnSpc>
                    <a:spcPct val="150000"/>
                  </a:lnSpc>
                  <a:buFont typeface="Wingdings" pitchFamily="2" charset="2"/>
                  <a:buChar char="ü"/>
                </a:pPr>
                <a:r>
                  <a:rPr kumimoji="1" lang="ko-KR" altLang="en-US" sz="2000" dirty="0">
                    <a:latin typeface="NanumSquareOTF" panose="020B0600000101010101" pitchFamily="34" charset="-127"/>
                    <a:ea typeface="NanumSquareOTF" panose="020B0600000101010101" pitchFamily="34" charset="-127"/>
                  </a:rPr>
                  <a:t>평균값에서 멀어질수록 </a:t>
                </a:r>
                <a:r>
                  <a:rPr kumimoji="1" lang="ko-KR" altLang="en-US" sz="2000" dirty="0" err="1">
                    <a:latin typeface="NanumSquareOTF" panose="020B0600000101010101" pitchFamily="34" charset="-127"/>
                    <a:ea typeface="NanumSquareOTF" panose="020B0600000101010101" pitchFamily="34" charset="-127"/>
                  </a:rPr>
                  <a:t>확률밀도가</a:t>
                </a:r>
                <a:r>
                  <a:rPr kumimoji="1" lang="ko-KR" altLang="en-US" sz="2000" dirty="0">
                    <a:latin typeface="NanumSquareOTF" panose="020B0600000101010101" pitchFamily="34" charset="-127"/>
                    <a:ea typeface="NanumSquareOTF" panose="020B0600000101010101" pitchFamily="34" charset="-127"/>
                  </a:rPr>
                  <a:t> 작다</a:t>
                </a:r>
                <a:r>
                  <a:rPr kumimoji="1" lang="en-US" altLang="ko-KR" sz="2000" dirty="0">
                    <a:latin typeface="NanumSquareOTF" panose="020B0600000101010101" pitchFamily="34" charset="-127"/>
                    <a:ea typeface="NanumSquareOTF" panose="020B0600000101010101" pitchFamily="34" charset="-127"/>
                  </a:rPr>
                  <a:t>.</a:t>
                </a:r>
              </a:p>
              <a:p>
                <a:pPr marL="342900" indent="-342900">
                  <a:lnSpc>
                    <a:spcPct val="150000"/>
                  </a:lnSpc>
                  <a:buFont typeface="Wingdings" pitchFamily="2" charset="2"/>
                  <a:buChar char="ü"/>
                </a:pPr>
                <a:r>
                  <a:rPr kumimoji="1" lang="ko-KR" altLang="en-US" sz="2000" dirty="0" err="1">
                    <a:latin typeface="NanumSquareOTF" panose="020B0600000101010101" pitchFamily="34" charset="-127"/>
                    <a:ea typeface="NanumSquareOTF" panose="020B0600000101010101" pitchFamily="34" charset="-127"/>
                  </a:rPr>
                  <a:t>확률밀도의</a:t>
                </a:r>
                <a:r>
                  <a:rPr kumimoji="1" lang="ko-KR" altLang="en-US" sz="2000" dirty="0">
                    <a:latin typeface="NanumSquareOTF" panose="020B0600000101010101" pitchFamily="34" charset="-127"/>
                    <a:ea typeface="NanumSquareOTF" panose="020B0600000101010101" pitchFamily="34" charset="-127"/>
                  </a:rPr>
                  <a:t> 크기는 평균값을 중심으로 좌우대칭이다</a:t>
                </a:r>
                <a:r>
                  <a:rPr kumimoji="1" lang="en-US" altLang="ko-KR" sz="2000" dirty="0">
                    <a:latin typeface="NanumSquareOTF" panose="020B0600000101010101" pitchFamily="34" charset="-127"/>
                    <a:ea typeface="NanumSquareOTF" panose="020B0600000101010101" pitchFamily="34" charset="-127"/>
                  </a:rPr>
                  <a:t>.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E447D1C-7040-F047-B3C5-F22708E38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207" y="1965300"/>
                <a:ext cx="9483969" cy="1879489"/>
              </a:xfrm>
              <a:prstGeom prst="rect">
                <a:avLst/>
              </a:prstGeom>
              <a:blipFill>
                <a:blip r:embed="rId3"/>
                <a:stretch>
                  <a:fillRect l="-401" b="-53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880E2221-8F02-5247-BA26-943F2DBBECC9}"/>
              </a:ext>
            </a:extLst>
          </p:cNvPr>
          <p:cNvSpPr txBox="1"/>
          <p:nvPr/>
        </p:nvSpPr>
        <p:spPr>
          <a:xfrm>
            <a:off x="283104" y="2659811"/>
            <a:ext cx="1089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b="1" dirty="0">
                <a:latin typeface="DXDnaraStd" panose="02020600000000000000" pitchFamily="18" charset="-127"/>
                <a:ea typeface="DXDnaraStd" panose="02020600000000000000" pitchFamily="18" charset="-127"/>
              </a:rPr>
              <a:t>특징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79AFE50-7636-E54A-BB81-15A574C213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677" y="1784997"/>
            <a:ext cx="4299219" cy="402413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21A368A-14C0-7645-AE39-0BB983CB40D5}"/>
              </a:ext>
            </a:extLst>
          </p:cNvPr>
          <p:cNvSpPr txBox="1"/>
          <p:nvPr/>
        </p:nvSpPr>
        <p:spPr>
          <a:xfrm>
            <a:off x="153115" y="4057844"/>
            <a:ext cx="9483969" cy="1432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dirty="0" err="1">
                <a:latin typeface="NanumSquareOTF" panose="020B0600000101010101" pitchFamily="34" charset="-127"/>
                <a:ea typeface="NanumSquareOTF" panose="020B0600000101010101" pitchFamily="34" charset="-127"/>
              </a:rPr>
              <a:t>확률밀도가</a:t>
            </a:r>
            <a:r>
              <a:rPr kumimoji="1" lang="ko-KR" altLang="en-US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r>
              <a:rPr kumimoji="1" lang="en-US" altLang="ko-KR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0</a:t>
            </a:r>
            <a:r>
              <a:rPr kumimoji="1" lang="ko-KR" altLang="en-US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미만이 될 가능성 매우 </a:t>
            </a:r>
            <a:r>
              <a:rPr kumimoji="1" lang="en-US" altLang="ko-KR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⬇️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따라서</a:t>
            </a:r>
            <a:r>
              <a:rPr kumimoji="1" lang="en-US" altLang="ko-KR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,  </a:t>
            </a:r>
            <a:r>
              <a:rPr kumimoji="1" lang="ko-KR" altLang="en-US" sz="2000" u="sng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오차가 발생하더라도 큰 문제가 되지 않는다</a:t>
            </a:r>
            <a:r>
              <a:rPr kumimoji="1" lang="en-US" altLang="ko-KR" sz="2000" u="sng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또한</a:t>
            </a:r>
            <a:r>
              <a:rPr kumimoji="1" lang="en-US" altLang="ko-KR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, </a:t>
            </a:r>
            <a:r>
              <a:rPr kumimoji="1" lang="ko-KR" altLang="en-US" sz="2000" dirty="0">
                <a:solidFill>
                  <a:srgbClr val="C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중심극한정리</a:t>
            </a:r>
            <a:r>
              <a:rPr kumimoji="1" lang="ko-KR" altLang="en-US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덕분에 정규분포는 여러가지 표본에 사용할 수 있다</a:t>
            </a:r>
            <a:r>
              <a:rPr kumimoji="1" lang="en-US" altLang="ko-KR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.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37EA57A0-53D3-EB4C-9433-4E2694FFAE8C}"/>
              </a:ext>
            </a:extLst>
          </p:cNvPr>
          <p:cNvGrpSpPr/>
          <p:nvPr/>
        </p:nvGrpSpPr>
        <p:grpSpPr>
          <a:xfrm>
            <a:off x="4302656" y="2344129"/>
            <a:ext cx="1160280" cy="2180880"/>
            <a:chOff x="4302656" y="2344129"/>
            <a:chExt cx="1160280" cy="218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DD2631F8-37BF-DB4B-9956-76B9B8D5172C}"/>
                    </a:ext>
                  </a:extLst>
                </p14:cNvPr>
                <p14:cNvContentPartPr/>
                <p14:nvPr/>
              </p14:nvContentPartPr>
              <p14:xfrm>
                <a:off x="4303016" y="2344129"/>
                <a:ext cx="1159920" cy="203148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DD2631F8-37BF-DB4B-9956-76B9B8D5172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294376" y="2335489"/>
                  <a:ext cx="1177560" cy="20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A21DFBE5-E6BF-814A-BA98-26D537DB6214}"/>
                    </a:ext>
                  </a:extLst>
                </p14:cNvPr>
                <p14:cNvContentPartPr/>
                <p14:nvPr/>
              </p14:nvContentPartPr>
              <p14:xfrm>
                <a:off x="4302656" y="4288129"/>
                <a:ext cx="252000" cy="236880"/>
              </p14:xfrm>
            </p:contentPart>
          </mc:Choice>
          <mc:Fallback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A21DFBE5-E6BF-814A-BA98-26D537DB621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294016" y="4279129"/>
                  <a:ext cx="269640" cy="2545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5802B2D0-688E-9E48-A96D-5BF826DE878A}"/>
              </a:ext>
            </a:extLst>
          </p:cNvPr>
          <p:cNvSpPr txBox="1"/>
          <p:nvPr/>
        </p:nvSpPr>
        <p:spPr>
          <a:xfrm>
            <a:off x="666735" y="5490800"/>
            <a:ext cx="4053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chemeClr val="bg2">
                    <a:lumMod val="25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동일분포를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 가지는 분포들의 평균은 그 개수가 많아지면서 언제나 정규분포로 수렴한다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.</a:t>
            </a:r>
            <a:endParaRPr kumimoji="1" lang="ko-KR" altLang="en-US" dirty="0">
              <a:solidFill>
                <a:schemeClr val="bg2">
                  <a:lumMod val="25000"/>
                </a:schemeClr>
              </a:solidFill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76013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2693377" y="93781"/>
            <a:ext cx="6805246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3600" b="1" i="1" kern="0" dirty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1.6</a:t>
            </a:r>
            <a:r>
              <a:rPr lang="ko-KR" altLang="en-US" sz="3600" b="1" i="1" kern="0" dirty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 확률질량함수와 확률밀도함수</a:t>
            </a:r>
            <a:endParaRPr lang="en-US" altLang="ko-KR" sz="3600" b="1" i="1" kern="0" dirty="0">
              <a:solidFill>
                <a:schemeClr val="bg1"/>
              </a:solidFill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  <a:p>
            <a:pPr algn="ctr" latinLnBrk="0">
              <a:defRPr/>
            </a:pPr>
            <a:endParaRPr lang="en-US" altLang="ko-KR" sz="1100" kern="0" dirty="0">
              <a:solidFill>
                <a:srgbClr val="A17D60"/>
              </a:solidFill>
            </a:endParaRPr>
          </a:p>
          <a:p>
            <a:pPr algn="ctr" latinLnBrk="0">
              <a:defRPr/>
            </a:pPr>
            <a:r>
              <a:rPr lang="en-US" altLang="ko-KR" sz="1100" kern="0" dirty="0">
                <a:solidFill>
                  <a:srgbClr val="A17D60"/>
                </a:solidFill>
              </a:rPr>
              <a:t>1.6.7 </a:t>
            </a:r>
            <a:r>
              <a:rPr lang="ko-KR" altLang="en-US" sz="1100" kern="0" dirty="0">
                <a:solidFill>
                  <a:srgbClr val="A17D60"/>
                </a:solidFill>
              </a:rPr>
              <a:t>여러가지 확률분포</a:t>
            </a:r>
            <a:endParaRPr lang="ko-KR" altLang="en-US" sz="3600" kern="0" dirty="0">
              <a:solidFill>
                <a:srgbClr val="A17D6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3EA47E-99C8-8F4F-B581-53C5A0C752B9}"/>
              </a:ext>
            </a:extLst>
          </p:cNvPr>
          <p:cNvSpPr txBox="1"/>
          <p:nvPr/>
        </p:nvSpPr>
        <p:spPr>
          <a:xfrm>
            <a:off x="283104" y="1200222"/>
            <a:ext cx="94839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b="1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정규분포</a:t>
            </a:r>
            <a:r>
              <a:rPr kumimoji="1" lang="ko-KR" altLang="en-US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 계산이 단순하고</a:t>
            </a:r>
            <a:r>
              <a:rPr kumimoji="1" lang="en-US" altLang="ko-KR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,</a:t>
            </a:r>
            <a:r>
              <a:rPr kumimoji="1" lang="ko-KR" altLang="en-US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데이터와 잘 대응하는 확률분포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1A368A-14C0-7645-AE39-0BB983CB40D5}"/>
              </a:ext>
            </a:extLst>
          </p:cNvPr>
          <p:cNvSpPr txBox="1"/>
          <p:nvPr/>
        </p:nvSpPr>
        <p:spPr>
          <a:xfrm>
            <a:off x="2062660" y="1996044"/>
            <a:ext cx="9483969" cy="1432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모집단분포를 정규분포로 가정했을 때</a:t>
            </a:r>
            <a:r>
              <a:rPr kumimoji="1" lang="en-US" altLang="ko-KR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데이터의 종류에 따라 현실의 모습과 맞지 않을 수 있음</a:t>
            </a:r>
            <a:endParaRPr kumimoji="1" lang="en-US" altLang="ko-KR" sz="2000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-&gt;</a:t>
            </a:r>
            <a:r>
              <a:rPr kumimoji="1" lang="ko-KR" altLang="en-US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현실과 동떨어진 정형적인 분석 결과를 그대로 선택하는 것</a:t>
            </a:r>
            <a:r>
              <a:rPr kumimoji="1" lang="en-US" altLang="ko-KR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r>
              <a:rPr kumimoji="1" lang="ko-KR" altLang="en-US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좋지 </a:t>
            </a:r>
            <a:r>
              <a:rPr kumimoji="1" lang="en-US" altLang="ko-KR" sz="2000" b="1" dirty="0">
                <a:solidFill>
                  <a:srgbClr val="C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EE543E-2292-2B4E-81CF-D2C5F3BD716B}"/>
              </a:ext>
            </a:extLst>
          </p:cNvPr>
          <p:cNvSpPr txBox="1"/>
          <p:nvPr/>
        </p:nvSpPr>
        <p:spPr>
          <a:xfrm>
            <a:off x="995798" y="2435775"/>
            <a:ext cx="1089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b="1" dirty="0">
                <a:solidFill>
                  <a:srgbClr val="C00000"/>
                </a:solidFill>
                <a:latin typeface="DXDnaraStd" panose="02020600000000000000" pitchFamily="18" charset="-127"/>
                <a:ea typeface="DXDnaraStd" panose="02020600000000000000" pitchFamily="18" charset="-127"/>
              </a:rPr>
              <a:t>약점</a:t>
            </a:r>
          </a:p>
        </p:txBody>
      </p:sp>
      <p:sp>
        <p:nvSpPr>
          <p:cNvPr id="14" name="1/2 액자 13">
            <a:extLst>
              <a:ext uri="{FF2B5EF4-FFF2-40B4-BE49-F238E27FC236}">
                <a16:creationId xmlns:a16="http://schemas.microsoft.com/office/drawing/2014/main" id="{E3271A39-ED3C-4945-AC07-262CF5944016}"/>
              </a:ext>
            </a:extLst>
          </p:cNvPr>
          <p:cNvSpPr/>
          <p:nvPr/>
        </p:nvSpPr>
        <p:spPr>
          <a:xfrm rot="18712703">
            <a:off x="2021467" y="4079244"/>
            <a:ext cx="720000" cy="720000"/>
          </a:xfrm>
          <a:prstGeom prst="halfFrame">
            <a:avLst>
              <a:gd name="adj1" fmla="val 7143"/>
              <a:gd name="adj2" fmla="val 714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6988B2-218D-B244-B818-55A4E112D98A}"/>
              </a:ext>
            </a:extLst>
          </p:cNvPr>
          <p:cNvSpPr txBox="1"/>
          <p:nvPr/>
        </p:nvSpPr>
        <p:spPr>
          <a:xfrm>
            <a:off x="2473011" y="3698951"/>
            <a:ext cx="9483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 err="1">
                <a:latin typeface="NanumSquareOTF" panose="020B0600000101010101" pitchFamily="34" charset="-127"/>
                <a:ea typeface="NanumSquareOTF" panose="020B0600000101010101" pitchFamily="34" charset="-127"/>
              </a:rPr>
              <a:t>이항분포</a:t>
            </a:r>
            <a:r>
              <a:rPr kumimoji="1" lang="ko-KR" altLang="en-US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r>
              <a:rPr kumimoji="1" lang="en-US" altLang="ko-KR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: </a:t>
            </a:r>
            <a:r>
              <a:rPr kumimoji="1" lang="ko-KR" altLang="en-US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결과가 두 가지 패턴으로만 발생하는 데이터에 사용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6F7402-FBA7-0E47-AA65-3312E663F847}"/>
              </a:ext>
            </a:extLst>
          </p:cNvPr>
          <p:cNvSpPr txBox="1"/>
          <p:nvPr/>
        </p:nvSpPr>
        <p:spPr>
          <a:xfrm>
            <a:off x="2473011" y="4726530"/>
            <a:ext cx="9483969" cy="407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 err="1">
                <a:latin typeface="NanumSquareOTF" panose="020B0600000101010101" pitchFamily="34" charset="-127"/>
                <a:ea typeface="NanumSquareOTF" panose="020B0600000101010101" pitchFamily="34" charset="-127"/>
              </a:rPr>
              <a:t>푸아송</a:t>
            </a:r>
            <a:r>
              <a:rPr kumimoji="1" lang="ko-KR" altLang="en-US" sz="2000" b="1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분포 </a:t>
            </a:r>
            <a:r>
              <a:rPr kumimoji="1" lang="en-US" altLang="ko-KR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: 0</a:t>
            </a:r>
            <a:r>
              <a:rPr kumimoji="1" lang="ko-KR" altLang="en-US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이상의 정수만 있는 데이터에 사용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AC3AA8-916A-EE4B-BFA3-166572C89DCB}"/>
              </a:ext>
            </a:extLst>
          </p:cNvPr>
          <p:cNvSpPr txBox="1"/>
          <p:nvPr/>
        </p:nvSpPr>
        <p:spPr>
          <a:xfrm>
            <a:off x="287069" y="4277357"/>
            <a:ext cx="1586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400" b="1" dirty="0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확률분포</a:t>
            </a:r>
          </a:p>
        </p:txBody>
      </p:sp>
      <p:sp>
        <p:nvSpPr>
          <p:cNvPr id="21" name="아래쪽 화살표[D] 20">
            <a:extLst>
              <a:ext uri="{FF2B5EF4-FFF2-40B4-BE49-F238E27FC236}">
                <a16:creationId xmlns:a16="http://schemas.microsoft.com/office/drawing/2014/main" id="{4C755FD9-1864-294C-AB95-0F00E3E8EA57}"/>
              </a:ext>
            </a:extLst>
          </p:cNvPr>
          <p:cNvSpPr/>
          <p:nvPr/>
        </p:nvSpPr>
        <p:spPr>
          <a:xfrm>
            <a:off x="741534" y="4849986"/>
            <a:ext cx="677106" cy="800148"/>
          </a:xfrm>
          <a:prstGeom prst="downArrow">
            <a:avLst>
              <a:gd name="adj1" fmla="val 24302"/>
              <a:gd name="adj2" fmla="val 48614"/>
            </a:avLst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>
                <a:solidFill>
                  <a:schemeClr val="tx1"/>
                </a:solidFill>
              </a:rPr>
              <a:t>종류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12A44B-32E3-894B-9ED4-237BD71C7FFC}"/>
              </a:ext>
            </a:extLst>
          </p:cNvPr>
          <p:cNvSpPr txBox="1"/>
          <p:nvPr/>
        </p:nvSpPr>
        <p:spPr>
          <a:xfrm>
            <a:off x="283104" y="5761098"/>
            <a:ext cx="9483969" cy="407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 err="1">
                <a:latin typeface="NanumSquareOTF" panose="020B0600000101010101" pitchFamily="34" charset="-127"/>
                <a:ea typeface="NanumSquareOTF" panose="020B0600000101010101" pitchFamily="34" charset="-127"/>
              </a:rPr>
              <a:t>모집단분포</a:t>
            </a:r>
            <a:r>
              <a:rPr kumimoji="1" lang="ko-KR" altLang="en-US" sz="2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패턴의 종류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7359094-10E9-DD42-9BF7-BA1CE833DDE4}"/>
              </a:ext>
            </a:extLst>
          </p:cNvPr>
          <p:cNvSpPr txBox="1"/>
          <p:nvPr/>
        </p:nvSpPr>
        <p:spPr>
          <a:xfrm>
            <a:off x="3595563" y="5644977"/>
            <a:ext cx="9483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b="1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분포 형태를 어느정도 미리 정해두고 가정해야한다 </a:t>
            </a:r>
            <a:r>
              <a:rPr kumimoji="1" lang="en-US" altLang="ko-KR" sz="2800" b="1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!</a:t>
            </a:r>
            <a:endParaRPr kumimoji="1" lang="ko-KR" altLang="en-US" sz="2800" b="1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913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2693377" y="93781"/>
            <a:ext cx="6805246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3600" b="1" i="1" kern="0" dirty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1.6</a:t>
            </a:r>
            <a:r>
              <a:rPr lang="ko-KR" altLang="en-US" sz="3600" b="1" i="1" kern="0" dirty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 확률질량함수와 확률밀도함수</a:t>
            </a:r>
            <a:endParaRPr lang="en-US" altLang="ko-KR" sz="3600" b="1" i="1" kern="0" dirty="0">
              <a:solidFill>
                <a:schemeClr val="bg1"/>
              </a:solidFill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  <a:p>
            <a:pPr algn="ctr" latinLnBrk="0">
              <a:defRPr/>
            </a:pPr>
            <a:endParaRPr lang="en-US" altLang="ko-KR" sz="1100" kern="0" dirty="0">
              <a:solidFill>
                <a:srgbClr val="A17D60"/>
              </a:solidFill>
            </a:endParaRPr>
          </a:p>
          <a:p>
            <a:pPr algn="ctr" latinLnBrk="0">
              <a:defRPr/>
            </a:pPr>
            <a:r>
              <a:rPr lang="en-US" altLang="ko-KR" sz="1100" kern="0" dirty="0">
                <a:solidFill>
                  <a:srgbClr val="A17D60"/>
                </a:solidFill>
              </a:rPr>
              <a:t>1.6.6</a:t>
            </a:r>
            <a:r>
              <a:rPr lang="ko-KR" altLang="en-US" sz="1100" kern="0" dirty="0">
                <a:solidFill>
                  <a:srgbClr val="A17D60"/>
                </a:solidFill>
              </a:rPr>
              <a:t> </a:t>
            </a:r>
            <a:r>
              <a:rPr lang="ko-KR" altLang="en-US" sz="1100" kern="0" dirty="0" err="1">
                <a:solidFill>
                  <a:srgbClr val="A17D60"/>
                </a:solidFill>
              </a:rPr>
              <a:t>모수</a:t>
            </a:r>
            <a:endParaRPr lang="ko-KR" altLang="en-US" sz="3600" kern="0" dirty="0">
              <a:solidFill>
                <a:srgbClr val="A17D6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3EA47E-99C8-8F4F-B581-53C5A0C752B9}"/>
              </a:ext>
            </a:extLst>
          </p:cNvPr>
          <p:cNvSpPr txBox="1"/>
          <p:nvPr/>
        </p:nvSpPr>
        <p:spPr>
          <a:xfrm>
            <a:off x="283104" y="1200222"/>
            <a:ext cx="1078382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b="1" dirty="0" err="1"/>
              <a:t>모수</a:t>
            </a:r>
            <a:r>
              <a:rPr kumimoji="1" lang="ko-KR" altLang="en-US" sz="3200" b="1" dirty="0"/>
              <a:t> </a:t>
            </a:r>
            <a:r>
              <a:rPr kumimoji="1" lang="ko-KR" altLang="en-US" dirty="0"/>
              <a:t>확률분포를 특징짓는 값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집단전체인</a:t>
            </a:r>
            <a:r>
              <a:rPr kumimoji="1" lang="ko-KR" altLang="en-US" dirty="0"/>
              <a:t> 모집단의 특징을 나타내는 수치</a:t>
            </a:r>
            <a:endParaRPr kumimoji="1" lang="en-US" altLang="ko-KR" dirty="0"/>
          </a:p>
          <a:p>
            <a:r>
              <a:rPr kumimoji="1" lang="en-US" altLang="ko-KR" sz="2000" b="1" dirty="0"/>
              <a:t>	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>
                <a:solidFill>
                  <a:srgbClr val="C00000"/>
                </a:solidFill>
              </a:rPr>
              <a:t>-&gt;</a:t>
            </a:r>
            <a:r>
              <a:rPr kumimoji="1" lang="ko-KR" altLang="en-US" sz="2000" b="1" dirty="0">
                <a:solidFill>
                  <a:srgbClr val="C00000"/>
                </a:solidFill>
              </a:rPr>
              <a:t> </a:t>
            </a:r>
            <a:r>
              <a:rPr kumimoji="1" lang="en-US" altLang="ko-KR" sz="2000" b="1" dirty="0">
                <a:solidFill>
                  <a:srgbClr val="C00000"/>
                </a:solidFill>
              </a:rPr>
              <a:t>‘</a:t>
            </a:r>
            <a:r>
              <a:rPr kumimoji="1" lang="ko-KR" altLang="en-US" sz="2000" b="1" dirty="0" err="1">
                <a:solidFill>
                  <a:srgbClr val="C00000"/>
                </a:solidFill>
              </a:rPr>
              <a:t>확률분포의</a:t>
            </a:r>
            <a:r>
              <a:rPr kumimoji="1" lang="ko-KR" altLang="en-US" sz="2000" b="1" dirty="0">
                <a:solidFill>
                  <a:srgbClr val="C00000"/>
                </a:solidFill>
              </a:rPr>
              <a:t> 매개변수</a:t>
            </a:r>
            <a:r>
              <a:rPr kumimoji="1" lang="en-US" altLang="ko-KR" sz="2000" b="1" dirty="0">
                <a:solidFill>
                  <a:srgbClr val="C00000"/>
                </a:solidFill>
              </a:rPr>
              <a:t>’</a:t>
            </a:r>
            <a:r>
              <a:rPr kumimoji="1" lang="ko-KR" altLang="en-US" sz="2000" b="1" dirty="0">
                <a:solidFill>
                  <a:srgbClr val="C00000"/>
                </a:solidFill>
              </a:rPr>
              <a:t> </a:t>
            </a:r>
            <a:r>
              <a:rPr kumimoji="1" lang="en-US" altLang="ko-KR" sz="2000" b="1" dirty="0">
                <a:solidFill>
                  <a:schemeClr val="accent6">
                    <a:lumMod val="75000"/>
                  </a:schemeClr>
                </a:solidFill>
              </a:rPr>
              <a:t>-&gt;</a:t>
            </a:r>
            <a:r>
              <a:rPr kumimoji="1" lang="ko-KR" altLang="en-US" sz="2000" b="1" dirty="0">
                <a:solidFill>
                  <a:schemeClr val="accent6">
                    <a:lumMod val="75000"/>
                  </a:schemeClr>
                </a:solidFill>
              </a:rPr>
              <a:t> 모집단을 설명하기 위한</a:t>
            </a:r>
            <a:r>
              <a:rPr kumimoji="1" lang="en-US" altLang="ko-KR" sz="20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kumimoji="1" lang="ko-KR" altLang="en-US" sz="2000" b="1" dirty="0">
                <a:solidFill>
                  <a:schemeClr val="accent6">
                    <a:lumMod val="75000"/>
                  </a:schemeClr>
                </a:solidFill>
              </a:rPr>
              <a:t>관련된</a:t>
            </a:r>
            <a:r>
              <a:rPr kumimoji="1" lang="en-US" altLang="ko-KR" sz="2000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kumimoji="1" lang="ko-KR" altLang="en-US" sz="2000" b="1" dirty="0">
                <a:solidFill>
                  <a:schemeClr val="accent6">
                    <a:lumMod val="75000"/>
                  </a:schemeClr>
                </a:solidFill>
              </a:rPr>
              <a:t> 여러가지 지표</a:t>
            </a:r>
          </a:p>
        </p:txBody>
      </p:sp>
      <p:sp>
        <p:nvSpPr>
          <p:cNvPr id="8" name="1/2 액자 7">
            <a:extLst>
              <a:ext uri="{FF2B5EF4-FFF2-40B4-BE49-F238E27FC236}">
                <a16:creationId xmlns:a16="http://schemas.microsoft.com/office/drawing/2014/main" id="{92FA3C25-09FE-1D4E-AE86-94AE6FD3ACF7}"/>
              </a:ext>
            </a:extLst>
          </p:cNvPr>
          <p:cNvSpPr/>
          <p:nvPr/>
        </p:nvSpPr>
        <p:spPr>
          <a:xfrm rot="18712703">
            <a:off x="2017504" y="2568210"/>
            <a:ext cx="720000" cy="720000"/>
          </a:xfrm>
          <a:prstGeom prst="halfFrame">
            <a:avLst>
              <a:gd name="adj1" fmla="val 7143"/>
              <a:gd name="adj2" fmla="val 714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DDC52E-0B0D-CD4F-8E91-86826BEEE226}"/>
                  </a:ext>
                </a:extLst>
              </p:cNvPr>
              <p:cNvSpPr txBox="1"/>
              <p:nvPr/>
            </p:nvSpPr>
            <p:spPr>
              <a:xfrm>
                <a:off x="2469048" y="2187917"/>
                <a:ext cx="948396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2000" b="1" dirty="0"/>
                  <a:t>평균</a:t>
                </a:r>
                <a:r>
                  <a:rPr kumimoji="1" lang="en-US" altLang="ko-KR" sz="2000" b="1" dirty="0"/>
                  <a:t>(</a:t>
                </a:r>
                <a14:m>
                  <m:oMath xmlns:m="http://schemas.openxmlformats.org/officeDocument/2006/math">
                    <m:r>
                      <a:rPr kumimoji="1" lang="en-US" altLang="ko-KR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kumimoji="1" lang="en-US" altLang="ko-KR" sz="2000" b="1" dirty="0"/>
                  <a:t>)</a:t>
                </a:r>
                <a:endParaRPr kumimoji="1" lang="ko-KR" altLang="en-US" sz="2000" b="1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DDC52E-0B0D-CD4F-8E91-86826BEEE2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048" y="2187917"/>
                <a:ext cx="9483969" cy="400110"/>
              </a:xfrm>
              <a:prstGeom prst="rect">
                <a:avLst/>
              </a:prstGeom>
              <a:blipFill>
                <a:blip r:embed="rId3"/>
                <a:stretch>
                  <a:fillRect l="-535" t="-6061" b="-242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7AB7C8-4022-8C40-B340-E132D911B5ED}"/>
                  </a:ext>
                </a:extLst>
              </p:cNvPr>
              <p:cNvSpPr txBox="1"/>
              <p:nvPr/>
            </p:nvSpPr>
            <p:spPr>
              <a:xfrm>
                <a:off x="2469048" y="3215496"/>
                <a:ext cx="9483969" cy="407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2000" b="1" dirty="0"/>
                  <a:t>분산</a:t>
                </a:r>
                <a:r>
                  <a:rPr kumimoji="1" lang="en-US" altLang="ko-KR" sz="2000" b="1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kumimoji="1"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kumimoji="1"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7AB7C8-4022-8C40-B340-E132D911B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048" y="3215496"/>
                <a:ext cx="9483969" cy="407099"/>
              </a:xfrm>
              <a:prstGeom prst="rect">
                <a:avLst/>
              </a:prstGeom>
              <a:blipFill>
                <a:blip r:embed="rId4"/>
                <a:stretch>
                  <a:fillRect l="-535" t="-6061" b="-212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79D0D4A1-6D1E-734C-A789-E6DA9170DC27}"/>
              </a:ext>
            </a:extLst>
          </p:cNvPr>
          <p:cNvSpPr txBox="1"/>
          <p:nvPr/>
        </p:nvSpPr>
        <p:spPr>
          <a:xfrm>
            <a:off x="283104" y="2419849"/>
            <a:ext cx="1586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400" b="1" dirty="0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정규분포의 </a:t>
            </a:r>
            <a:r>
              <a:rPr kumimoji="1" lang="ko-KR" altLang="en-US" sz="2400" b="1" dirty="0" err="1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모수</a:t>
            </a:r>
            <a:endParaRPr kumimoji="1" lang="ko-KR" altLang="en-US" sz="2400" b="1" dirty="0"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E640A3D-2CF4-2D45-99E6-0506D2E31BB5}"/>
                  </a:ext>
                </a:extLst>
              </p:cNvPr>
              <p:cNvSpPr txBox="1"/>
              <p:nvPr/>
            </p:nvSpPr>
            <p:spPr>
              <a:xfrm>
                <a:off x="4518212" y="2451748"/>
                <a:ext cx="948396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2400" dirty="0">
                    <a:latin typeface="NanumSquareOTF" panose="020B0600000101010101" pitchFamily="34" charset="-127"/>
                    <a:ea typeface="NanumSquareOTF" panose="020B0600000101010101" pitchFamily="34" charset="-127"/>
                  </a:rPr>
                  <a:t>표본크기</a:t>
                </a:r>
                <a:r>
                  <a:rPr kumimoji="1" lang="ko-KR" altLang="en-US" sz="2000" dirty="0">
                    <a:latin typeface="NanumSquareOTF" panose="020B0600000101010101" pitchFamily="34" charset="-127"/>
                    <a:ea typeface="NanumSquareOTF" panose="020B0600000101010101" pitchFamily="34" charset="-127"/>
                  </a:rPr>
                  <a:t>  </a:t>
                </a:r>
                <a14:m>
                  <m:oMath xmlns:m="http://schemas.openxmlformats.org/officeDocument/2006/math">
                    <m:r>
                      <a:rPr kumimoji="1" lang="ko-KR" altLang="en-US" sz="2400" b="0" i="0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kumimoji="1" lang="ko-KR" altLang="en-US" sz="2400" b="0" i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sz="2400" b="0" i="0" smtClean="0">
                        <a:latin typeface="Cambria Math" panose="02040503050406030204" pitchFamily="18" charset="0"/>
                      </a:rPr>
                      <m:t>모</m:t>
                    </m:r>
                    <m:r>
                      <a:rPr kumimoji="1" lang="ko-KR" altLang="en-US" sz="2400" b="0" i="0">
                        <a:latin typeface="Cambria Math" panose="02040503050406030204" pitchFamily="18" charset="0"/>
                      </a:rPr>
                      <m:t>수</m:t>
                    </m:r>
                    <m:r>
                      <a:rPr kumimoji="1" lang="ko-KR" altLang="en-US" sz="2000" b="0" i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ko-KR" sz="2000" dirty="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  <a:p>
                <a:r>
                  <a:rPr kumimoji="1" lang="ko-KR" altLang="en-US" sz="2400" dirty="0" err="1">
                    <a:latin typeface="NanumSquareOTF" panose="020B0600000101010101" pitchFamily="34" charset="-127"/>
                    <a:ea typeface="NanumSquareOTF" panose="020B0600000101010101" pitchFamily="34" charset="-127"/>
                  </a:rPr>
                  <a:t>모수가</a:t>
                </a:r>
                <a:r>
                  <a:rPr kumimoji="1" lang="ko-KR" altLang="en-US" sz="2400" dirty="0">
                    <a:latin typeface="NanumSquareOTF" panose="020B0600000101010101" pitchFamily="34" charset="-127"/>
                    <a:ea typeface="NanumSquareOTF" panose="020B0600000101010101" pitchFamily="34" charset="-127"/>
                  </a:rPr>
                  <a:t> 크다 </a:t>
                </a:r>
                <a:r>
                  <a:rPr kumimoji="1" lang="en-US" altLang="ko-KR" sz="2400" dirty="0">
                    <a:solidFill>
                      <a:srgbClr val="C00000"/>
                    </a:solidFill>
                    <a:latin typeface="NanumSquareOTF" panose="020B0600000101010101" pitchFamily="34" charset="-127"/>
                    <a:ea typeface="NanumSquareOTF" panose="020B0600000101010101" pitchFamily="34" charset="-127"/>
                  </a:rPr>
                  <a:t>X</a:t>
                </a:r>
                <a:endParaRPr kumimoji="1" lang="ko-KR" altLang="en-US" sz="2400" dirty="0">
                  <a:solidFill>
                    <a:srgbClr val="C00000"/>
                  </a:solidFill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E640A3D-2CF4-2D45-99E6-0506D2E31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212" y="2451748"/>
                <a:ext cx="9483969" cy="830997"/>
              </a:xfrm>
              <a:prstGeom prst="rect">
                <a:avLst/>
              </a:prstGeom>
              <a:blipFill>
                <a:blip r:embed="rId5"/>
                <a:stretch>
                  <a:fillRect l="-936" t="-4545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08748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2693377" y="93781"/>
            <a:ext cx="6805246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3600" b="1" i="1" kern="0" dirty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1.6</a:t>
            </a:r>
            <a:r>
              <a:rPr lang="ko-KR" altLang="en-US" sz="3600" b="1" i="1" kern="0" dirty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 확률질량함수와 확률밀도함수</a:t>
            </a:r>
            <a:endParaRPr lang="en-US" altLang="ko-KR" sz="3600" b="1" i="1" kern="0" dirty="0">
              <a:solidFill>
                <a:schemeClr val="bg1"/>
              </a:solidFill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  <a:p>
            <a:pPr algn="ctr" latinLnBrk="0">
              <a:defRPr/>
            </a:pPr>
            <a:endParaRPr lang="en-US" altLang="ko-KR" sz="1100" kern="0" dirty="0">
              <a:solidFill>
                <a:srgbClr val="A17D60"/>
              </a:solidFill>
            </a:endParaRPr>
          </a:p>
          <a:p>
            <a:pPr algn="ctr" latinLnBrk="0">
              <a:defRPr/>
            </a:pPr>
            <a:r>
              <a:rPr lang="en-US" altLang="ko-KR" sz="1100" kern="0" dirty="0">
                <a:solidFill>
                  <a:srgbClr val="A17D60"/>
                </a:solidFill>
              </a:rPr>
              <a:t>1.6.8 </a:t>
            </a:r>
            <a:r>
              <a:rPr lang="ko-KR" altLang="en-US" sz="1100" kern="0" dirty="0">
                <a:solidFill>
                  <a:srgbClr val="A17D60"/>
                </a:solidFill>
              </a:rPr>
              <a:t>모집단분포의 추정 </a:t>
            </a:r>
            <a:r>
              <a:rPr lang="en-US" altLang="ko-KR" sz="1100" kern="0" dirty="0">
                <a:solidFill>
                  <a:srgbClr val="A17D60"/>
                </a:solidFill>
              </a:rPr>
              <a:t>– 1.6.10 </a:t>
            </a:r>
            <a:r>
              <a:rPr lang="ko-KR" altLang="en-US" sz="1100" kern="0" dirty="0" err="1">
                <a:solidFill>
                  <a:srgbClr val="A17D60"/>
                </a:solidFill>
              </a:rPr>
              <a:t>추정오차</a:t>
            </a:r>
            <a:endParaRPr lang="ko-KR" altLang="en-US" sz="3600" kern="0" dirty="0">
              <a:solidFill>
                <a:srgbClr val="A17D6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E2668A-5A4B-CD4B-91F6-48691820AFCE}"/>
              </a:ext>
            </a:extLst>
          </p:cNvPr>
          <p:cNvSpPr txBox="1"/>
          <p:nvPr/>
        </p:nvSpPr>
        <p:spPr>
          <a:xfrm>
            <a:off x="322150" y="1299698"/>
            <a:ext cx="5285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b="1" dirty="0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모집단 분포를 추정하는 방법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266817-8006-E34C-B5DD-625554B2FD22}"/>
              </a:ext>
            </a:extLst>
          </p:cNvPr>
          <p:cNvSpPr txBox="1"/>
          <p:nvPr/>
        </p:nvSpPr>
        <p:spPr>
          <a:xfrm>
            <a:off x="865439" y="2017056"/>
            <a:ext cx="94839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ea"/>
              <a:buAutoNum type="circleNumDbPlain"/>
            </a:pPr>
            <a:r>
              <a:rPr kumimoji="1" lang="ko-KR" altLang="en-US" sz="2000" dirty="0"/>
              <a:t>분포의 형태를 정한다</a:t>
            </a:r>
            <a:endParaRPr kumimoji="1" lang="en-US" altLang="ko-KR" sz="2000" dirty="0"/>
          </a:p>
          <a:p>
            <a:pPr marL="514350" indent="-514350">
              <a:buFont typeface="+mj-ea"/>
              <a:buAutoNum type="circleNumDbPlain"/>
            </a:pPr>
            <a:endParaRPr kumimoji="1" lang="en-US" altLang="ko-KR" sz="2000" dirty="0"/>
          </a:p>
          <a:p>
            <a:pPr marL="514350" indent="-514350">
              <a:buFont typeface="+mj-ea"/>
              <a:buAutoNum type="circleNumDbPlain"/>
            </a:pPr>
            <a:r>
              <a:rPr kumimoji="1" lang="ko-KR" altLang="en-US" sz="2000" dirty="0" err="1"/>
              <a:t>모수</a:t>
            </a:r>
            <a:r>
              <a:rPr kumimoji="1" lang="en-US" altLang="ko-KR" sz="2000" dirty="0"/>
              <a:t>(</a:t>
            </a:r>
            <a:r>
              <a:rPr kumimoji="1" lang="ko-KR" altLang="en-US" sz="2000" dirty="0" err="1"/>
              <a:t>확률분포의</a:t>
            </a:r>
            <a:r>
              <a:rPr kumimoji="1" lang="ko-KR" altLang="en-US" sz="2000" dirty="0"/>
              <a:t> 매개변수</a:t>
            </a:r>
            <a:r>
              <a:rPr kumimoji="1" lang="en-US" altLang="ko-KR" sz="2000" dirty="0"/>
              <a:t>)</a:t>
            </a:r>
            <a:r>
              <a:rPr kumimoji="1" lang="ko-KR" altLang="en-US" sz="2000" dirty="0" err="1"/>
              <a:t>를</a:t>
            </a:r>
            <a:r>
              <a:rPr kumimoji="1" lang="ko-KR" altLang="en-US" sz="2000" dirty="0"/>
              <a:t> 정한다</a:t>
            </a:r>
            <a:r>
              <a:rPr kumimoji="1" lang="en-US" altLang="ko-KR" sz="2000" dirty="0"/>
              <a:t>.</a:t>
            </a:r>
          </a:p>
          <a:p>
            <a:pPr marL="514350" indent="-514350">
              <a:buFont typeface="+mj-ea"/>
              <a:buAutoNum type="circleNumDbPlain"/>
            </a:pPr>
            <a:endParaRPr kumimoji="1" lang="en-US" altLang="ko-KR" sz="2000" dirty="0"/>
          </a:p>
          <a:p>
            <a:r>
              <a:rPr kumimoji="1" lang="en-US" altLang="ko-KR" sz="2000" b="1" dirty="0">
                <a:solidFill>
                  <a:schemeClr val="accent5">
                    <a:lumMod val="50000"/>
                  </a:schemeClr>
                </a:solidFill>
              </a:rPr>
              <a:t>-----&gt; </a:t>
            </a:r>
            <a:r>
              <a:rPr kumimoji="1" lang="ko-KR" altLang="en-US" sz="2000" b="1" dirty="0">
                <a:solidFill>
                  <a:schemeClr val="accent5">
                    <a:lumMod val="50000"/>
                  </a:schemeClr>
                </a:solidFill>
              </a:rPr>
              <a:t>모집단분포의 추정 </a:t>
            </a:r>
            <a:r>
              <a:rPr kumimoji="1" lang="en-US" altLang="ko-KR" sz="2000" b="1" dirty="0">
                <a:solidFill>
                  <a:schemeClr val="accent5">
                    <a:lumMod val="50000"/>
                  </a:schemeClr>
                </a:solidFill>
              </a:rPr>
              <a:t>= </a:t>
            </a:r>
            <a:r>
              <a:rPr kumimoji="1" lang="ko-KR" altLang="en-US" sz="2000" b="1" dirty="0">
                <a:solidFill>
                  <a:schemeClr val="accent5">
                    <a:lumMod val="50000"/>
                  </a:schemeClr>
                </a:solidFill>
              </a:rPr>
              <a:t>분포의 결정 </a:t>
            </a:r>
            <a:r>
              <a:rPr kumimoji="1" lang="en-US" altLang="ko-KR" sz="2000" b="1" dirty="0">
                <a:solidFill>
                  <a:schemeClr val="accent5">
                    <a:lumMod val="50000"/>
                  </a:schemeClr>
                </a:solidFill>
              </a:rPr>
              <a:t>+ </a:t>
            </a:r>
            <a:r>
              <a:rPr kumimoji="1" lang="ko-KR" altLang="en-US" sz="2000" b="1" dirty="0" err="1">
                <a:solidFill>
                  <a:schemeClr val="accent5">
                    <a:lumMod val="50000"/>
                  </a:schemeClr>
                </a:solidFill>
              </a:rPr>
              <a:t>모수의</a:t>
            </a:r>
            <a:r>
              <a:rPr kumimoji="1" lang="ko-KR" altLang="en-US" sz="2000" b="1" dirty="0">
                <a:solidFill>
                  <a:schemeClr val="accent5">
                    <a:lumMod val="50000"/>
                  </a:schemeClr>
                </a:solidFill>
              </a:rPr>
              <a:t> 추정</a:t>
            </a:r>
            <a:endParaRPr kumimoji="1" lang="en-US" altLang="ko-KR" sz="2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BE881BA-1882-5F4C-9D4D-7F4B4C6956B7}"/>
              </a:ext>
            </a:extLst>
          </p:cNvPr>
          <p:cNvGrpSpPr/>
          <p:nvPr/>
        </p:nvGrpSpPr>
        <p:grpSpPr>
          <a:xfrm>
            <a:off x="6002576" y="2944969"/>
            <a:ext cx="1682280" cy="920880"/>
            <a:chOff x="6002576" y="2944969"/>
            <a:chExt cx="1682280" cy="92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" name="잉크 1">
                  <a:extLst>
                    <a:ext uri="{FF2B5EF4-FFF2-40B4-BE49-F238E27FC236}">
                      <a16:creationId xmlns:a16="http://schemas.microsoft.com/office/drawing/2014/main" id="{D5D37FDA-48CF-6E45-964C-371AA77F0035}"/>
                    </a:ext>
                  </a:extLst>
                </p14:cNvPr>
                <p14:cNvContentPartPr/>
                <p14:nvPr/>
              </p14:nvContentPartPr>
              <p14:xfrm>
                <a:off x="6002576" y="3634009"/>
                <a:ext cx="1364400" cy="66960"/>
              </p14:xfrm>
            </p:contentPart>
          </mc:Choice>
          <mc:Fallback>
            <p:pic>
              <p:nvPicPr>
                <p:cNvPr id="2" name="잉크 1">
                  <a:extLst>
                    <a:ext uri="{FF2B5EF4-FFF2-40B4-BE49-F238E27FC236}">
                      <a16:creationId xmlns:a16="http://schemas.microsoft.com/office/drawing/2014/main" id="{D5D37FDA-48CF-6E45-964C-371AA77F003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993576" y="3625369"/>
                  <a:ext cx="138204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1CFCB75A-C8A6-5E42-9FBE-0A8E9EC24A67}"/>
                    </a:ext>
                  </a:extLst>
                </p14:cNvPr>
                <p14:cNvContentPartPr/>
                <p14:nvPr/>
              </p14:nvContentPartPr>
              <p14:xfrm>
                <a:off x="6061616" y="3761809"/>
                <a:ext cx="1580400" cy="104040"/>
              </p14:xfrm>
            </p:contentPart>
          </mc:Choice>
          <mc:Fallback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1CFCB75A-C8A6-5E42-9FBE-0A8E9EC24A6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052616" y="3752809"/>
                  <a:ext cx="159804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360688BF-6DEA-3C4D-9B62-73C4DEA14CEA}"/>
                    </a:ext>
                  </a:extLst>
                </p14:cNvPr>
                <p14:cNvContentPartPr/>
                <p14:nvPr/>
              </p14:nvContentPartPr>
              <p14:xfrm>
                <a:off x="6604856" y="2944969"/>
                <a:ext cx="1080000" cy="684720"/>
              </p14:xfrm>
            </p:contentPart>
          </mc:Choice>
          <mc:Fallback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360688BF-6DEA-3C4D-9B62-73C4DEA14CE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595856" y="2936329"/>
                  <a:ext cx="1097640" cy="7023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9F98FE0-B941-974A-9D47-EA7F2A31853B}"/>
              </a:ext>
            </a:extLst>
          </p:cNvPr>
          <p:cNvSpPr txBox="1"/>
          <p:nvPr/>
        </p:nvSpPr>
        <p:spPr>
          <a:xfrm>
            <a:off x="615389" y="4356651"/>
            <a:ext cx="9483969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모집단분포를 정규분포라고 가정한 후</a:t>
            </a:r>
            <a:r>
              <a:rPr kumimoji="1"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, </a:t>
            </a:r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정규분포의 </a:t>
            </a:r>
            <a:r>
              <a:rPr kumimoji="1" lang="ko-KR" altLang="en-US" dirty="0" err="1">
                <a:latin typeface="NanumSquareOTF" panose="020B0600000101010101" pitchFamily="34" charset="-127"/>
                <a:ea typeface="NanumSquareOTF" panose="020B0600000101010101" pitchFamily="34" charset="-127"/>
              </a:rPr>
              <a:t>모수를</a:t>
            </a:r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구하면 모집단 분포 추정 가능</a:t>
            </a:r>
            <a:endParaRPr kumimoji="1" lang="en-US" altLang="ko-KR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-&gt; </a:t>
            </a:r>
            <a:r>
              <a:rPr kumimoji="1" lang="ko-KR" altLang="en-US" dirty="0" err="1">
                <a:latin typeface="NanumSquareOTF" panose="020B0600000101010101" pitchFamily="34" charset="-127"/>
                <a:ea typeface="NanumSquareOTF" panose="020B0600000101010101" pitchFamily="34" charset="-127"/>
              </a:rPr>
              <a:t>표본통계를</a:t>
            </a:r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모집단분포의 </a:t>
            </a:r>
            <a:r>
              <a:rPr kumimoji="1" lang="ko-KR" altLang="en-US" dirty="0" err="1">
                <a:latin typeface="NanumSquareOTF" panose="020B0600000101010101" pitchFamily="34" charset="-127"/>
                <a:ea typeface="NanumSquareOTF" panose="020B0600000101010101" pitchFamily="34" charset="-127"/>
              </a:rPr>
              <a:t>모수라고</a:t>
            </a:r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생각</a:t>
            </a:r>
          </a:p>
        </p:txBody>
      </p:sp>
      <p:sp>
        <p:nvSpPr>
          <p:cNvPr id="17" name="아래쪽 화살표[D] 16">
            <a:extLst>
              <a:ext uri="{FF2B5EF4-FFF2-40B4-BE49-F238E27FC236}">
                <a16:creationId xmlns:a16="http://schemas.microsoft.com/office/drawing/2014/main" id="{381A06F3-1271-1340-987A-168117E964F1}"/>
              </a:ext>
            </a:extLst>
          </p:cNvPr>
          <p:cNvSpPr/>
          <p:nvPr/>
        </p:nvSpPr>
        <p:spPr>
          <a:xfrm rot="2120400">
            <a:off x="6603582" y="3664406"/>
            <a:ext cx="677106" cy="800148"/>
          </a:xfrm>
          <a:prstGeom prst="downArrow">
            <a:avLst>
              <a:gd name="adj1" fmla="val 24302"/>
              <a:gd name="adj2" fmla="val 48614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아래쪽 화살표[D] 17">
            <a:extLst>
              <a:ext uri="{FF2B5EF4-FFF2-40B4-BE49-F238E27FC236}">
                <a16:creationId xmlns:a16="http://schemas.microsoft.com/office/drawing/2014/main" id="{4F835834-CE68-9D40-A3D5-6BE34A008453}"/>
              </a:ext>
            </a:extLst>
          </p:cNvPr>
          <p:cNvSpPr/>
          <p:nvPr/>
        </p:nvSpPr>
        <p:spPr>
          <a:xfrm rot="18371930">
            <a:off x="2626233" y="5038857"/>
            <a:ext cx="677106" cy="800148"/>
          </a:xfrm>
          <a:prstGeom prst="downArrow">
            <a:avLst>
              <a:gd name="adj1" fmla="val 24302"/>
              <a:gd name="adj2" fmla="val 48614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846E46-6136-0749-8A6F-6C926D5D5242}"/>
              </a:ext>
            </a:extLst>
          </p:cNvPr>
          <p:cNvSpPr txBox="1"/>
          <p:nvPr/>
        </p:nvSpPr>
        <p:spPr>
          <a:xfrm>
            <a:off x="3465169" y="5670212"/>
            <a:ext cx="9483969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ko-KR" altLang="en-US" dirty="0" err="1">
                <a:latin typeface="NanumSquareOTF" panose="020B0600000101010101" pitchFamily="34" charset="-127"/>
                <a:ea typeface="NanumSquareOTF" panose="020B0600000101010101" pitchFamily="34" charset="-127"/>
              </a:rPr>
              <a:t>추정오차</a:t>
            </a:r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고려하여 </a:t>
            </a:r>
            <a:r>
              <a:rPr kumimoji="1" lang="ko-KR" altLang="en-US" dirty="0" err="1">
                <a:latin typeface="NanumSquareOTF" panose="020B0600000101010101" pitchFamily="34" charset="-127"/>
                <a:ea typeface="NanumSquareOTF" panose="020B0600000101010101" pitchFamily="34" charset="-127"/>
              </a:rPr>
              <a:t>모수</a:t>
            </a:r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추정 </a:t>
            </a:r>
            <a:r>
              <a:rPr kumimoji="1"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: </a:t>
            </a:r>
            <a:r>
              <a:rPr kumimoji="1" lang="ko-KR" altLang="en-US" dirty="0" err="1">
                <a:latin typeface="NanumSquareOTF" panose="020B0600000101010101" pitchFamily="34" charset="-127"/>
                <a:ea typeface="NanumSquareOTF" panose="020B0600000101010101" pitchFamily="34" charset="-127"/>
              </a:rPr>
              <a:t>구간추정</a:t>
            </a:r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등의 방법 사용</a:t>
            </a:r>
            <a:endParaRPr kumimoji="1" lang="en-US" altLang="ko-KR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상관없이 확률적 의미 부여 </a:t>
            </a:r>
            <a:r>
              <a:rPr kumimoji="1"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: </a:t>
            </a:r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통계적가설검정 사용</a:t>
            </a:r>
            <a:endParaRPr kumimoji="1" lang="en-US" altLang="ko-KR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D7CDA8-A19B-7D4E-BD66-3EB994FAA1C7}"/>
              </a:ext>
            </a:extLst>
          </p:cNvPr>
          <p:cNvSpPr txBox="1"/>
          <p:nvPr/>
        </p:nvSpPr>
        <p:spPr>
          <a:xfrm>
            <a:off x="2624991" y="5307264"/>
            <a:ext cx="9483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>
                <a:solidFill>
                  <a:schemeClr val="bg1"/>
                </a:solidFill>
                <a:highlight>
                  <a:srgbClr val="FF0000"/>
                </a:highlight>
                <a:latin typeface="NanumSquareOTF" panose="020B0600000101010101" pitchFamily="34" charset="-127"/>
                <a:ea typeface="NanumSquareOTF" panose="020B0600000101010101" pitchFamily="34" charset="-127"/>
              </a:rPr>
              <a:t>오차는 </a:t>
            </a:r>
            <a:r>
              <a:rPr kumimoji="1" lang="en-US" altLang="ko-KR" sz="1600" dirty="0">
                <a:solidFill>
                  <a:schemeClr val="bg1"/>
                </a:solidFill>
                <a:highlight>
                  <a:srgbClr val="FF0000"/>
                </a:highlight>
                <a:latin typeface="NanumSquareOTF" panose="020B0600000101010101" pitchFamily="34" charset="-127"/>
                <a:ea typeface="NanumSquareOTF" panose="020B0600000101010101" pitchFamily="34" charset="-127"/>
              </a:rPr>
              <a:t>?</a:t>
            </a:r>
            <a:endParaRPr kumimoji="1" lang="ko-KR" altLang="en-US" sz="1600" dirty="0">
              <a:solidFill>
                <a:schemeClr val="bg1"/>
              </a:solidFill>
              <a:highlight>
                <a:srgbClr val="FF0000"/>
              </a:highlight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37729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2693377" y="93781"/>
            <a:ext cx="6805246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3600" b="1" i="1" kern="0" dirty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1.7 </a:t>
            </a:r>
            <a:r>
              <a:rPr lang="ko-KR" altLang="en-US" sz="3600" b="1" i="1" kern="0" dirty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통계량 계산</a:t>
            </a:r>
            <a:endParaRPr lang="en-US" altLang="ko-KR" sz="3600" b="1" i="1" kern="0" dirty="0">
              <a:solidFill>
                <a:schemeClr val="bg1"/>
              </a:solidFill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  <a:p>
            <a:pPr algn="ctr" latinLnBrk="0">
              <a:defRPr/>
            </a:pPr>
            <a:endParaRPr lang="en-US" altLang="ko-KR" sz="1100" kern="0" dirty="0">
              <a:solidFill>
                <a:srgbClr val="A17D60"/>
              </a:solidFill>
            </a:endParaRPr>
          </a:p>
          <a:p>
            <a:pPr algn="ctr" latinLnBrk="0">
              <a:defRPr/>
            </a:pPr>
            <a:r>
              <a:rPr lang="en-US" altLang="ko-KR" sz="1100" kern="0" dirty="0">
                <a:solidFill>
                  <a:srgbClr val="A17D60"/>
                </a:solidFill>
              </a:rPr>
              <a:t>1.7.4 </a:t>
            </a:r>
            <a:r>
              <a:rPr lang="ko-KR" altLang="en-US" sz="1100" kern="0" dirty="0" err="1">
                <a:solidFill>
                  <a:srgbClr val="A17D60"/>
                </a:solidFill>
              </a:rPr>
              <a:t>기댓값</a:t>
            </a:r>
            <a:endParaRPr lang="ko-KR" altLang="en-US" sz="3600" kern="0" dirty="0">
              <a:solidFill>
                <a:srgbClr val="A17D60"/>
              </a:solidFill>
            </a:endParaRPr>
          </a:p>
        </p:txBody>
      </p:sp>
      <p:sp>
        <p:nvSpPr>
          <p:cNvPr id="21" name="1/2 액자 20">
            <a:extLst>
              <a:ext uri="{FF2B5EF4-FFF2-40B4-BE49-F238E27FC236}">
                <a16:creationId xmlns:a16="http://schemas.microsoft.com/office/drawing/2014/main" id="{AEE6192F-5E28-E942-8809-4ACBA9C94DE6}"/>
              </a:ext>
            </a:extLst>
          </p:cNvPr>
          <p:cNvSpPr/>
          <p:nvPr/>
        </p:nvSpPr>
        <p:spPr>
          <a:xfrm rot="18712703">
            <a:off x="998870" y="1920130"/>
            <a:ext cx="720000" cy="720000"/>
          </a:xfrm>
          <a:prstGeom prst="halfFrame">
            <a:avLst>
              <a:gd name="adj1" fmla="val 7143"/>
              <a:gd name="adj2" fmla="val 714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E2F745-9660-BF49-BB73-2A976B3780EA}"/>
              </a:ext>
            </a:extLst>
          </p:cNvPr>
          <p:cNvSpPr txBox="1"/>
          <p:nvPr/>
        </p:nvSpPr>
        <p:spPr>
          <a:xfrm>
            <a:off x="1468739" y="1544335"/>
            <a:ext cx="9483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 err="1"/>
              <a:t>이산형</a:t>
            </a:r>
            <a:r>
              <a:rPr kumimoji="1" lang="ko-KR" altLang="en-US" sz="2000" b="1" dirty="0"/>
              <a:t> 변수 </a:t>
            </a:r>
            <a:endParaRPr kumimoji="1" lang="ko-KR" alt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1A1ECE-E1EF-5C48-9B62-FEA40F89CCBA}"/>
              </a:ext>
            </a:extLst>
          </p:cNvPr>
          <p:cNvSpPr txBox="1"/>
          <p:nvPr/>
        </p:nvSpPr>
        <p:spPr>
          <a:xfrm>
            <a:off x="1468739" y="2571914"/>
            <a:ext cx="9483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 err="1"/>
              <a:t>연속형</a:t>
            </a:r>
            <a:r>
              <a:rPr kumimoji="1" lang="ko-KR" altLang="en-US" sz="2000" b="1" dirty="0"/>
              <a:t> 변수</a:t>
            </a:r>
            <a:endParaRPr kumimoji="1" lang="ko-KR" altLang="en-US" sz="2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4B5E7EF1-2F1F-494D-8D97-F4E5BDA82E7E}"/>
                  </a:ext>
                </a:extLst>
              </p14:cNvPr>
              <p14:cNvContentPartPr/>
              <p14:nvPr/>
            </p14:nvContentPartPr>
            <p14:xfrm>
              <a:off x="1404296" y="1971889"/>
              <a:ext cx="1701360" cy="20880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4B5E7EF1-2F1F-494D-8D97-F4E5BDA82E7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95656" y="1963249"/>
                <a:ext cx="171900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9598A657-6CF6-3948-BD25-725D898D2194}"/>
                  </a:ext>
                </a:extLst>
              </p14:cNvPr>
              <p14:cNvContentPartPr/>
              <p14:nvPr/>
            </p14:nvContentPartPr>
            <p14:xfrm>
              <a:off x="1488896" y="1202209"/>
              <a:ext cx="1734480" cy="145872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9598A657-6CF6-3948-BD25-725D898D219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80256" y="1193569"/>
                <a:ext cx="1752120" cy="147636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628ADBF0-81B7-0A4E-9BA2-A8BB14D632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976" y="1507246"/>
            <a:ext cx="7788626" cy="79566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C24FCB6-80D6-8A44-8AAC-6A6819256B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123" y="2571914"/>
            <a:ext cx="5397500" cy="1447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A030567-6158-E64D-B41C-BACD51966F46}"/>
              </a:ext>
            </a:extLst>
          </p:cNvPr>
          <p:cNvSpPr txBox="1"/>
          <p:nvPr/>
        </p:nvSpPr>
        <p:spPr>
          <a:xfrm>
            <a:off x="3105656" y="4732461"/>
            <a:ext cx="76290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모든 가능한 </a:t>
            </a:r>
            <a:r>
              <a:rPr lang="en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X</a:t>
            </a:r>
            <a:r>
              <a:rPr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값에 대하여 그에 대응하는 확률만큼 가중치를 각각 부여하여 합산</a:t>
            </a:r>
            <a:endParaRPr lang="en" altLang="ko-KR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br>
              <a:rPr lang="en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</a:br>
            <a:endParaRPr kumimoji="1" lang="ko-KR" altLang="en-US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sp>
        <p:nvSpPr>
          <p:cNvPr id="24" name="아래쪽 화살표[D] 23">
            <a:extLst>
              <a:ext uri="{FF2B5EF4-FFF2-40B4-BE49-F238E27FC236}">
                <a16:creationId xmlns:a16="http://schemas.microsoft.com/office/drawing/2014/main" id="{6348C6E0-8AB3-6649-94E7-94E278DD4A0B}"/>
              </a:ext>
            </a:extLst>
          </p:cNvPr>
          <p:cNvSpPr/>
          <p:nvPr/>
        </p:nvSpPr>
        <p:spPr>
          <a:xfrm rot="16200000">
            <a:off x="2219841" y="4455499"/>
            <a:ext cx="677106" cy="800148"/>
          </a:xfrm>
          <a:prstGeom prst="downArrow">
            <a:avLst>
              <a:gd name="adj1" fmla="val 24302"/>
              <a:gd name="adj2" fmla="val 48614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0088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2693377" y="93781"/>
            <a:ext cx="6805246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3600" b="1" i="1" kern="0" dirty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1.7 </a:t>
            </a:r>
            <a:r>
              <a:rPr lang="ko-KR" altLang="en-US" sz="3600" b="1" i="1" kern="0" dirty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통계량 계산</a:t>
            </a:r>
            <a:endParaRPr lang="en-US" altLang="ko-KR" sz="3600" b="1" i="1" kern="0" dirty="0">
              <a:solidFill>
                <a:schemeClr val="bg1"/>
              </a:solidFill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  <a:p>
            <a:pPr algn="ctr" latinLnBrk="0">
              <a:defRPr/>
            </a:pPr>
            <a:endParaRPr lang="en-US" altLang="ko-KR" sz="1100" kern="0" dirty="0">
              <a:solidFill>
                <a:srgbClr val="A17D60"/>
              </a:solidFill>
            </a:endParaRPr>
          </a:p>
          <a:p>
            <a:pPr algn="ctr" latinLnBrk="0">
              <a:defRPr/>
            </a:pPr>
            <a:r>
              <a:rPr lang="en-US" altLang="ko-KR" sz="1100" kern="0" dirty="0">
                <a:solidFill>
                  <a:srgbClr val="A17D60"/>
                </a:solidFill>
              </a:rPr>
              <a:t>1.7.6 </a:t>
            </a:r>
            <a:r>
              <a:rPr lang="ko-KR" altLang="en-US" sz="1100" kern="0" dirty="0">
                <a:solidFill>
                  <a:srgbClr val="A17D60"/>
                </a:solidFill>
              </a:rPr>
              <a:t>분산</a:t>
            </a:r>
            <a:r>
              <a:rPr lang="en-US" altLang="ko-KR" sz="1100" kern="0" dirty="0">
                <a:solidFill>
                  <a:srgbClr val="A17D60"/>
                </a:solidFill>
              </a:rPr>
              <a:t>(</a:t>
            </a:r>
            <a:r>
              <a:rPr lang="ko-KR" altLang="en-US" sz="1100" kern="0" dirty="0" err="1">
                <a:solidFill>
                  <a:srgbClr val="A17D60"/>
                </a:solidFill>
              </a:rPr>
              <a:t>표본분산</a:t>
            </a:r>
            <a:r>
              <a:rPr lang="en-US" altLang="ko-KR" sz="1100" kern="0" dirty="0">
                <a:solidFill>
                  <a:srgbClr val="A17D60"/>
                </a:solidFill>
              </a:rPr>
              <a:t>)</a:t>
            </a:r>
            <a:endParaRPr lang="ko-KR" altLang="en-US" sz="3600" kern="0" dirty="0">
              <a:solidFill>
                <a:srgbClr val="A17D6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E2F745-9660-BF49-BB73-2A976B3780EA}"/>
              </a:ext>
            </a:extLst>
          </p:cNvPr>
          <p:cNvSpPr txBox="1"/>
          <p:nvPr/>
        </p:nvSpPr>
        <p:spPr>
          <a:xfrm>
            <a:off x="366080" y="1450205"/>
            <a:ext cx="9483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 err="1"/>
              <a:t>표본분산</a:t>
            </a:r>
            <a:endParaRPr kumimoji="1"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030567-6158-E64D-B41C-BACD51966F46}"/>
              </a:ext>
            </a:extLst>
          </p:cNvPr>
          <p:cNvSpPr txBox="1"/>
          <p:nvPr/>
        </p:nvSpPr>
        <p:spPr>
          <a:xfrm>
            <a:off x="1767574" y="1423798"/>
            <a:ext cx="80938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데이터가 평균값과 얼마나 </a:t>
            </a:r>
            <a:r>
              <a:rPr lang="ko-KR" altLang="en-US" dirty="0" err="1">
                <a:latin typeface="NanumSquareOTF" panose="020B0600000101010101" pitchFamily="34" charset="-127"/>
                <a:ea typeface="NanumSquareOTF" panose="020B0600000101010101" pitchFamily="34" charset="-127"/>
              </a:rPr>
              <a:t>떨어져있는가</a:t>
            </a:r>
            <a:r>
              <a:rPr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. </a:t>
            </a:r>
            <a:r>
              <a:rPr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즉</a:t>
            </a:r>
            <a:r>
              <a:rPr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, </a:t>
            </a:r>
            <a:r>
              <a:rPr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데이터와 </a:t>
            </a:r>
            <a:r>
              <a:rPr lang="ko-KR" altLang="en-US" dirty="0" err="1">
                <a:latin typeface="NanumSquareOTF" panose="020B0600000101010101" pitchFamily="34" charset="-127"/>
                <a:ea typeface="NanumSquareOTF" panose="020B0600000101010101" pitchFamily="34" charset="-127"/>
              </a:rPr>
              <a:t>기댓값</a:t>
            </a:r>
            <a:r>
              <a:rPr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간의 거리의 </a:t>
            </a:r>
            <a:r>
              <a:rPr lang="ko-KR" altLang="en-US" dirty="0" err="1">
                <a:latin typeface="NanumSquareOTF" panose="020B0600000101010101" pitchFamily="34" charset="-127"/>
                <a:ea typeface="NanumSquareOTF" panose="020B0600000101010101" pitchFamily="34" charset="-127"/>
              </a:rPr>
              <a:t>기댓값</a:t>
            </a:r>
            <a:r>
              <a:rPr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br>
              <a:rPr lang="en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</a:br>
            <a:endParaRPr kumimoji="1" lang="ko-KR" altLang="en-US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FB2EF6D-89DF-7E4D-953C-A167E86803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90" b="59193"/>
          <a:stretch/>
        </p:blipFill>
        <p:spPr>
          <a:xfrm>
            <a:off x="609226" y="2096536"/>
            <a:ext cx="5486774" cy="1730935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6F60F40D-1505-3F4A-94F5-CEC972C7683E}"/>
              </a:ext>
            </a:extLst>
          </p:cNvPr>
          <p:cNvGrpSpPr/>
          <p:nvPr/>
        </p:nvGrpSpPr>
        <p:grpSpPr>
          <a:xfrm>
            <a:off x="2060576" y="2751289"/>
            <a:ext cx="212760" cy="233280"/>
            <a:chOff x="2060576" y="2751289"/>
            <a:chExt cx="212760" cy="23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1D84548D-C9D1-B447-8569-1455B0258A96}"/>
                    </a:ext>
                  </a:extLst>
                </p14:cNvPr>
                <p14:cNvContentPartPr/>
                <p14:nvPr/>
              </p14:nvContentPartPr>
              <p14:xfrm>
                <a:off x="2060576" y="2776129"/>
                <a:ext cx="88920" cy="182520"/>
              </p14:xfrm>
            </p:contentPart>
          </mc:Choice>
          <mc:Fallback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1D84548D-C9D1-B447-8569-1455B0258A9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51936" y="2767129"/>
                  <a:ext cx="1065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07BEA59C-7775-9B44-8CFA-66621AB72478}"/>
                    </a:ext>
                  </a:extLst>
                </p14:cNvPr>
                <p14:cNvContentPartPr/>
                <p14:nvPr/>
              </p14:nvContentPartPr>
              <p14:xfrm>
                <a:off x="2105576" y="2751289"/>
                <a:ext cx="167760" cy="233280"/>
              </p14:xfrm>
            </p:contentPart>
          </mc:Choice>
          <mc:Fallback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07BEA59C-7775-9B44-8CFA-66621AB7247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096576" y="2742649"/>
                  <a:ext cx="185400" cy="25092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8CDFB762-22C5-7B46-9E88-6C17B605F4DE}"/>
              </a:ext>
            </a:extLst>
          </p:cNvPr>
          <p:cNvCxnSpPr/>
          <p:nvPr/>
        </p:nvCxnSpPr>
        <p:spPr>
          <a:xfrm>
            <a:off x="1979894" y="3011463"/>
            <a:ext cx="1032248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162FFF8-576C-BC4C-A5CB-15641625C6D6}"/>
              </a:ext>
            </a:extLst>
          </p:cNvPr>
          <p:cNvGrpSpPr/>
          <p:nvPr/>
        </p:nvGrpSpPr>
        <p:grpSpPr>
          <a:xfrm>
            <a:off x="2329496" y="3042889"/>
            <a:ext cx="417600" cy="1220760"/>
            <a:chOff x="2329496" y="3042889"/>
            <a:chExt cx="417600" cy="1220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51286450-30D7-C840-9711-F828659AFFCF}"/>
                    </a:ext>
                  </a:extLst>
                </p14:cNvPr>
                <p14:cNvContentPartPr/>
                <p14:nvPr/>
              </p14:nvContentPartPr>
              <p14:xfrm>
                <a:off x="2406176" y="3042889"/>
                <a:ext cx="117360" cy="113292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51286450-30D7-C840-9711-F828659AFFC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397176" y="3034249"/>
                  <a:ext cx="135000" cy="11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82A49FB7-2D70-CB4B-BED7-CD5128079075}"/>
                    </a:ext>
                  </a:extLst>
                </p14:cNvPr>
                <p14:cNvContentPartPr/>
                <p14:nvPr/>
              </p14:nvContentPartPr>
              <p14:xfrm>
                <a:off x="2329496" y="4076809"/>
                <a:ext cx="417600" cy="18684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82A49FB7-2D70-CB4B-BED7-CD512807907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20496" y="4067809"/>
                  <a:ext cx="435240" cy="204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4D050CB-0D7D-CE4F-9B24-CA59785B0B10}"/>
              </a:ext>
            </a:extLst>
          </p:cNvPr>
          <p:cNvSpPr txBox="1"/>
          <p:nvPr/>
        </p:nvSpPr>
        <p:spPr>
          <a:xfrm>
            <a:off x="1180386" y="4482224"/>
            <a:ext cx="52068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편차 </a:t>
            </a:r>
            <a:r>
              <a:rPr lang="en-US" altLang="ko-KR" b="1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:</a:t>
            </a:r>
            <a:br>
              <a:rPr lang="en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</a:br>
            <a:r>
              <a:rPr lang="ko-KR" altLang="en-US" dirty="0" err="1">
                <a:solidFill>
                  <a:schemeClr val="bg2">
                    <a:lumMod val="25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자료값과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 평균의 차이를 나타내는 수치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r>
              <a:rPr kumimoji="1" lang="ko-KR" altLang="en-US" dirty="0">
                <a:solidFill>
                  <a:schemeClr val="bg2">
                    <a:lumMod val="25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자료들이 평균중심으로 얼마나 퍼져있는지 알 수 있다</a:t>
            </a:r>
            <a:r>
              <a:rPr kumimoji="1" lang="en-US" altLang="ko-KR" dirty="0">
                <a:solidFill>
                  <a:schemeClr val="bg2">
                    <a:lumMod val="25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.</a:t>
            </a:r>
            <a:endParaRPr kumimoji="1" lang="ko-KR" altLang="en-US" dirty="0">
              <a:solidFill>
                <a:schemeClr val="bg2">
                  <a:lumMod val="25000"/>
                </a:schemeClr>
              </a:solidFill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C6FCFEB-DF76-664A-A56D-83F8AAA17138}"/>
              </a:ext>
            </a:extLst>
          </p:cNvPr>
          <p:cNvSpPr txBox="1"/>
          <p:nvPr/>
        </p:nvSpPr>
        <p:spPr>
          <a:xfrm>
            <a:off x="1803433" y="5474495"/>
            <a:ext cx="840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따라서 평균값</a:t>
            </a:r>
            <a:r>
              <a:rPr kumimoji="1"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(</a:t>
            </a:r>
            <a:r>
              <a:rPr kumimoji="1" lang="ko-KR" altLang="en-US" dirty="0" err="1">
                <a:latin typeface="NanumSquareOTF" panose="020B0600000101010101" pitchFamily="34" charset="-127"/>
                <a:ea typeface="NanumSquareOTF" panose="020B0600000101010101" pitchFamily="34" charset="-127"/>
              </a:rPr>
              <a:t>기댓값</a:t>
            </a:r>
            <a:r>
              <a:rPr kumimoji="1"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)</a:t>
            </a:r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과 데이터가 </a:t>
            </a:r>
            <a:r>
              <a:rPr kumimoji="1" lang="ko-KR" altLang="en-US" dirty="0" err="1">
                <a:latin typeface="NanumSquareOTF" panose="020B0600000101010101" pitchFamily="34" charset="-127"/>
                <a:ea typeface="NanumSquareOTF" panose="020B0600000101010101" pitchFamily="34" charset="-127"/>
              </a:rPr>
              <a:t>떨어져있을수록</a:t>
            </a:r>
            <a:r>
              <a:rPr kumimoji="1"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(</a:t>
            </a:r>
            <a:r>
              <a:rPr kumimoji="1" lang="ko-KR" altLang="en-US" dirty="0" err="1">
                <a:latin typeface="NanumSquareOTF" panose="020B0600000101010101" pitchFamily="34" charset="-127"/>
                <a:ea typeface="NanumSquareOTF" panose="020B0600000101010101" pitchFamily="34" charset="-127"/>
              </a:rPr>
              <a:t>퍼져있을수록</a:t>
            </a:r>
            <a:r>
              <a:rPr kumimoji="1"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) </a:t>
            </a:r>
            <a:r>
              <a:rPr kumimoji="1" lang="ko-KR" altLang="en-US" dirty="0">
                <a:solidFill>
                  <a:srgbClr val="C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편차</a:t>
            </a:r>
            <a:r>
              <a:rPr kumimoji="1" lang="en-US" altLang="ko-KR" baseline="30000" dirty="0">
                <a:solidFill>
                  <a:srgbClr val="C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2</a:t>
            </a:r>
            <a:r>
              <a:rPr kumimoji="1" lang="ko-KR" altLang="en-US" dirty="0">
                <a:solidFill>
                  <a:srgbClr val="C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의 값이 커진다</a:t>
            </a:r>
            <a:r>
              <a:rPr kumimoji="1" lang="en-US" altLang="ko-KR" dirty="0">
                <a:solidFill>
                  <a:schemeClr val="bg2">
                    <a:lumMod val="25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.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432FE51-21C4-DF49-B585-F8FF92DB4539}"/>
              </a:ext>
            </a:extLst>
          </p:cNvPr>
          <p:cNvGrpSpPr/>
          <p:nvPr/>
        </p:nvGrpSpPr>
        <p:grpSpPr>
          <a:xfrm>
            <a:off x="7989416" y="5401609"/>
            <a:ext cx="554400" cy="728280"/>
            <a:chOff x="7989416" y="5401609"/>
            <a:chExt cx="554400" cy="72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0637C1AB-70D6-624C-9F6B-6C79859325B3}"/>
                    </a:ext>
                  </a:extLst>
                </p14:cNvPr>
                <p14:cNvContentPartPr/>
                <p14:nvPr/>
              </p14:nvContentPartPr>
              <p14:xfrm>
                <a:off x="7989416" y="5401609"/>
                <a:ext cx="554400" cy="55620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0637C1AB-70D6-624C-9F6B-6C79859325B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980416" y="5392969"/>
                  <a:ext cx="572040" cy="57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5D4CC0E0-61BB-6C4C-BB41-65C393190008}"/>
                    </a:ext>
                  </a:extLst>
                </p14:cNvPr>
                <p14:cNvContentPartPr/>
                <p14:nvPr/>
              </p14:nvContentPartPr>
              <p14:xfrm>
                <a:off x="8088416" y="5967889"/>
                <a:ext cx="77400" cy="15336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5D4CC0E0-61BB-6C4C-BB41-65C39319000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79416" y="5958889"/>
                  <a:ext cx="950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B0DD1ECD-9AD9-4C42-9935-C719ACD622BC}"/>
                    </a:ext>
                  </a:extLst>
                </p14:cNvPr>
                <p14:cNvContentPartPr/>
                <p14:nvPr/>
              </p14:nvContentPartPr>
              <p14:xfrm>
                <a:off x="8037656" y="6019009"/>
                <a:ext cx="178560" cy="11088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B0DD1ECD-9AD9-4C42-9935-C719ACD622B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028656" y="6010369"/>
                  <a:ext cx="196200" cy="1285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ADE387FA-A1DF-E044-AB3B-2F247B785995}"/>
              </a:ext>
            </a:extLst>
          </p:cNvPr>
          <p:cNvSpPr txBox="1"/>
          <p:nvPr/>
        </p:nvSpPr>
        <p:spPr>
          <a:xfrm>
            <a:off x="6911211" y="6227953"/>
            <a:ext cx="2610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NanumSquareOTF" panose="020B0600000101010101" pitchFamily="34" charset="-127"/>
                <a:ea typeface="NanumSquareOTF" panose="020B0600000101010101" pitchFamily="34" charset="-127"/>
              </a:rPr>
              <a:t>기댓값과</a:t>
            </a:r>
            <a:r>
              <a:rPr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데이터간의 거리</a:t>
            </a:r>
            <a:br>
              <a:rPr lang="en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</a:br>
            <a:endParaRPr kumimoji="1" lang="ko-KR" altLang="en-US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45926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2693377" y="93781"/>
            <a:ext cx="6805246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3600" b="1" i="1" kern="0" dirty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1.7 </a:t>
            </a:r>
            <a:r>
              <a:rPr lang="ko-KR" altLang="en-US" sz="3600" b="1" i="1" kern="0" dirty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통계량 계산</a:t>
            </a:r>
            <a:endParaRPr lang="en-US" altLang="ko-KR" sz="3600" b="1" i="1" kern="0" dirty="0">
              <a:solidFill>
                <a:schemeClr val="bg1"/>
              </a:solidFill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  <a:p>
            <a:pPr algn="ctr" latinLnBrk="0">
              <a:defRPr/>
            </a:pPr>
            <a:endParaRPr lang="en-US" altLang="ko-KR" sz="1100" kern="0" dirty="0">
              <a:solidFill>
                <a:srgbClr val="A17D60"/>
              </a:solidFill>
            </a:endParaRPr>
          </a:p>
          <a:p>
            <a:pPr algn="ctr" latinLnBrk="0">
              <a:defRPr/>
            </a:pPr>
            <a:r>
              <a:rPr lang="en-US" altLang="ko-KR" sz="1100" kern="0" dirty="0">
                <a:solidFill>
                  <a:srgbClr val="A17D60"/>
                </a:solidFill>
              </a:rPr>
              <a:t>1.7.6 </a:t>
            </a:r>
            <a:r>
              <a:rPr lang="ko-KR" altLang="en-US" sz="1100" kern="0" dirty="0">
                <a:solidFill>
                  <a:srgbClr val="A17D60"/>
                </a:solidFill>
              </a:rPr>
              <a:t>분산</a:t>
            </a:r>
            <a:r>
              <a:rPr lang="en-US" altLang="ko-KR" sz="1100" kern="0" dirty="0">
                <a:solidFill>
                  <a:srgbClr val="A17D60"/>
                </a:solidFill>
              </a:rPr>
              <a:t>(</a:t>
            </a:r>
            <a:r>
              <a:rPr lang="ko-KR" altLang="en-US" sz="1100" kern="0" dirty="0" err="1">
                <a:solidFill>
                  <a:srgbClr val="A17D60"/>
                </a:solidFill>
              </a:rPr>
              <a:t>표본분산</a:t>
            </a:r>
            <a:r>
              <a:rPr lang="en-US" altLang="ko-KR" sz="1100" kern="0" dirty="0">
                <a:solidFill>
                  <a:srgbClr val="A17D60"/>
                </a:solidFill>
              </a:rPr>
              <a:t>) – 1.7.8 </a:t>
            </a:r>
            <a:r>
              <a:rPr lang="ko-KR" altLang="en-US" sz="1100" kern="0" dirty="0" err="1">
                <a:solidFill>
                  <a:srgbClr val="A17D60"/>
                </a:solidFill>
              </a:rPr>
              <a:t>표본분산이</a:t>
            </a:r>
            <a:r>
              <a:rPr lang="ko-KR" altLang="en-US" sz="1100" kern="0" dirty="0">
                <a:solidFill>
                  <a:srgbClr val="A17D60"/>
                </a:solidFill>
              </a:rPr>
              <a:t> 편향성을 가지는 이유</a:t>
            </a:r>
            <a:endParaRPr lang="ko-KR" altLang="en-US" sz="3600" kern="0" dirty="0">
              <a:solidFill>
                <a:srgbClr val="A17D6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E2F745-9660-BF49-BB73-2A976B3780EA}"/>
              </a:ext>
            </a:extLst>
          </p:cNvPr>
          <p:cNvSpPr txBox="1"/>
          <p:nvPr/>
        </p:nvSpPr>
        <p:spPr>
          <a:xfrm>
            <a:off x="366080" y="1450205"/>
            <a:ext cx="9483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 err="1"/>
              <a:t>불편분산</a:t>
            </a:r>
            <a:endParaRPr kumimoji="1"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030567-6158-E64D-B41C-BACD51966F46}"/>
              </a:ext>
            </a:extLst>
          </p:cNvPr>
          <p:cNvSpPr txBox="1"/>
          <p:nvPr/>
        </p:nvSpPr>
        <p:spPr>
          <a:xfrm>
            <a:off x="1760442" y="1263332"/>
            <a:ext cx="5150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>
                <a:latin typeface="NanumSquareOTF" panose="020B0600000101010101" pitchFamily="34" charset="-127"/>
                <a:ea typeface="NanumSquareOTF" panose="020B0600000101010101" pitchFamily="34" charset="-127"/>
              </a:rPr>
              <a:t>표본분산은</a:t>
            </a:r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r>
              <a:rPr kumimoji="1" lang="ko-KR" altLang="en-US" dirty="0" err="1">
                <a:latin typeface="NanumSquareOTF" panose="020B0600000101010101" pitchFamily="34" charset="-127"/>
                <a:ea typeface="NanumSquareOTF" panose="020B0600000101010101" pitchFamily="34" charset="-127"/>
              </a:rPr>
              <a:t>모분산에</a:t>
            </a:r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비해 분산을 과소평가해 버린다 </a:t>
            </a:r>
            <a:endParaRPr kumimoji="1" lang="en-US" altLang="ko-KR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이걸 보정하기 위한 것이 </a:t>
            </a:r>
            <a:r>
              <a:rPr kumimoji="1" lang="ko-KR" altLang="en-US" dirty="0" err="1">
                <a:latin typeface="NanumSquareOTF" panose="020B0600000101010101" pitchFamily="34" charset="-127"/>
                <a:ea typeface="NanumSquareOTF" panose="020B0600000101010101" pitchFamily="34" charset="-127"/>
              </a:rPr>
              <a:t>불편분산</a:t>
            </a:r>
            <a:endParaRPr kumimoji="1" lang="ko-KR" altLang="en-US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B8AC083A-8788-B448-A6CE-946A6B88A9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90" b="59193"/>
          <a:stretch/>
        </p:blipFill>
        <p:spPr>
          <a:xfrm>
            <a:off x="609226" y="2094329"/>
            <a:ext cx="5486774" cy="1730935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2E782A3C-3140-B146-A4BD-BFEBBBBB9623}"/>
              </a:ext>
            </a:extLst>
          </p:cNvPr>
          <p:cNvGrpSpPr/>
          <p:nvPr/>
        </p:nvGrpSpPr>
        <p:grpSpPr>
          <a:xfrm>
            <a:off x="2014751" y="2754889"/>
            <a:ext cx="279000" cy="229680"/>
            <a:chOff x="2014751" y="2754889"/>
            <a:chExt cx="279000" cy="22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" name="잉크 1">
                  <a:extLst>
                    <a:ext uri="{FF2B5EF4-FFF2-40B4-BE49-F238E27FC236}">
                      <a16:creationId xmlns:a16="http://schemas.microsoft.com/office/drawing/2014/main" id="{D9033A96-FD12-A74B-8BE1-147971658406}"/>
                    </a:ext>
                  </a:extLst>
                </p14:cNvPr>
                <p14:cNvContentPartPr/>
                <p14:nvPr/>
              </p14:nvContentPartPr>
              <p14:xfrm>
                <a:off x="2014751" y="2754889"/>
                <a:ext cx="112680" cy="229680"/>
              </p14:xfrm>
            </p:contentPart>
          </mc:Choice>
          <mc:Fallback>
            <p:pic>
              <p:nvPicPr>
                <p:cNvPr id="2" name="잉크 1">
                  <a:extLst>
                    <a:ext uri="{FF2B5EF4-FFF2-40B4-BE49-F238E27FC236}">
                      <a16:creationId xmlns:a16="http://schemas.microsoft.com/office/drawing/2014/main" id="{D9033A96-FD12-A74B-8BE1-14797165840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05751" y="2745889"/>
                  <a:ext cx="13032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5D93DBCC-8B6B-034A-BC42-82D5E867ED68}"/>
                    </a:ext>
                  </a:extLst>
                </p14:cNvPr>
                <p14:cNvContentPartPr/>
                <p14:nvPr/>
              </p14:nvContentPartPr>
              <p14:xfrm>
                <a:off x="2136071" y="2756689"/>
                <a:ext cx="157680" cy="222840"/>
              </p14:xfrm>
            </p:contentPart>
          </mc:Choice>
          <mc:Fallback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5D93DBCC-8B6B-034A-BC42-82D5E867ED6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27431" y="2747689"/>
                  <a:ext cx="175320" cy="24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4C34510-34FE-194A-90FD-AE6E847F9B3C}"/>
              </a:ext>
            </a:extLst>
          </p:cNvPr>
          <p:cNvGrpSpPr/>
          <p:nvPr/>
        </p:nvGrpSpPr>
        <p:grpSpPr>
          <a:xfrm>
            <a:off x="2530631" y="3410449"/>
            <a:ext cx="263880" cy="205920"/>
            <a:chOff x="2530631" y="3410449"/>
            <a:chExt cx="263880" cy="20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16A3E9FB-B71B-7B48-8E18-2677096B6B2B}"/>
                    </a:ext>
                  </a:extLst>
                </p14:cNvPr>
                <p14:cNvContentPartPr/>
                <p14:nvPr/>
              </p14:nvContentPartPr>
              <p14:xfrm>
                <a:off x="2530631" y="3501529"/>
                <a:ext cx="148320" cy="1332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16A3E9FB-B71B-7B48-8E18-2677096B6B2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521991" y="3492889"/>
                  <a:ext cx="165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2EA18B90-224E-8B49-B13E-435DFF8542D1}"/>
                    </a:ext>
                  </a:extLst>
                </p14:cNvPr>
                <p14:cNvContentPartPr/>
                <p14:nvPr/>
              </p14:nvContentPartPr>
              <p14:xfrm>
                <a:off x="2759591" y="3410449"/>
                <a:ext cx="34920" cy="20592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2EA18B90-224E-8B49-B13E-435DFF8542D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50591" y="3401809"/>
                  <a:ext cx="52560" cy="22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3AD98B3-31DB-504A-87E8-D3B3F7C34431}"/>
              </a:ext>
            </a:extLst>
          </p:cNvPr>
          <p:cNvGrpSpPr/>
          <p:nvPr/>
        </p:nvGrpSpPr>
        <p:grpSpPr>
          <a:xfrm>
            <a:off x="2055071" y="3701689"/>
            <a:ext cx="882000" cy="377280"/>
            <a:chOff x="2055071" y="3701689"/>
            <a:chExt cx="882000" cy="377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D1203704-7F2B-354E-8FBC-994DC226911C}"/>
                    </a:ext>
                  </a:extLst>
                </p14:cNvPr>
                <p14:cNvContentPartPr/>
                <p14:nvPr/>
              </p14:nvContentPartPr>
              <p14:xfrm>
                <a:off x="2055071" y="3701689"/>
                <a:ext cx="882000" cy="5976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D1203704-7F2B-354E-8FBC-994DC226911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46431" y="3693049"/>
                  <a:ext cx="8996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CE9E7935-613A-CD46-97C3-E7B057E3A8EA}"/>
                    </a:ext>
                  </a:extLst>
                </p14:cNvPr>
                <p14:cNvContentPartPr/>
                <p14:nvPr/>
              </p14:nvContentPartPr>
              <p14:xfrm>
                <a:off x="2298431" y="3726529"/>
                <a:ext cx="97200" cy="32148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CE9E7935-613A-CD46-97C3-E7B057E3A8E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89431" y="3717889"/>
                  <a:ext cx="11484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062D4A87-32A2-264A-8106-ED3B76E41F72}"/>
                    </a:ext>
                  </a:extLst>
                </p14:cNvPr>
                <p14:cNvContentPartPr/>
                <p14:nvPr/>
              </p14:nvContentPartPr>
              <p14:xfrm>
                <a:off x="2282231" y="3960169"/>
                <a:ext cx="289800" cy="11880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062D4A87-32A2-264A-8106-ED3B76E41F7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273591" y="3951169"/>
                  <a:ext cx="307440" cy="1364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E754D16C-FC5E-564C-B4D4-F688B687BCAF}"/>
              </a:ext>
            </a:extLst>
          </p:cNvPr>
          <p:cNvSpPr txBox="1"/>
          <p:nvPr/>
        </p:nvSpPr>
        <p:spPr>
          <a:xfrm>
            <a:off x="1267384" y="4263723"/>
            <a:ext cx="7508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분모가 </a:t>
            </a:r>
            <a:r>
              <a:rPr kumimoji="1"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N-1</a:t>
            </a:r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이 되어 조금 작아지기 때문에 표본분산보다 살짝 더 큰 값을 가진다</a:t>
            </a:r>
            <a:r>
              <a:rPr kumimoji="1"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.</a:t>
            </a:r>
            <a:endParaRPr kumimoji="1" lang="ko-KR" altLang="en-US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1415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2693377" y="93781"/>
            <a:ext cx="6805246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3600" b="1" i="1" kern="0" dirty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1.7 </a:t>
            </a:r>
            <a:r>
              <a:rPr lang="ko-KR" altLang="en-US" sz="3600" b="1" i="1" kern="0" dirty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통계량 계산</a:t>
            </a:r>
            <a:endParaRPr lang="en-US" altLang="ko-KR" sz="3600" b="1" i="1" kern="0" dirty="0">
              <a:solidFill>
                <a:schemeClr val="bg1"/>
              </a:solidFill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  <a:p>
            <a:pPr algn="ctr" latinLnBrk="0">
              <a:defRPr/>
            </a:pPr>
            <a:endParaRPr lang="en-US" altLang="ko-KR" sz="1100" kern="0" dirty="0">
              <a:solidFill>
                <a:srgbClr val="A17D60"/>
              </a:solidFill>
            </a:endParaRPr>
          </a:p>
          <a:p>
            <a:pPr algn="ctr" latinLnBrk="0">
              <a:defRPr/>
            </a:pPr>
            <a:r>
              <a:rPr lang="en-US" altLang="ko-KR" sz="1100" kern="0" dirty="0">
                <a:solidFill>
                  <a:srgbClr val="A17D60"/>
                </a:solidFill>
              </a:rPr>
              <a:t>1.7.9 </a:t>
            </a:r>
            <a:r>
              <a:rPr lang="ko-KR" altLang="en-US" sz="1100" kern="0" dirty="0">
                <a:solidFill>
                  <a:srgbClr val="A17D60"/>
                </a:solidFill>
              </a:rPr>
              <a:t>표준편차</a:t>
            </a:r>
            <a:endParaRPr lang="ko-KR" altLang="en-US" sz="3600" kern="0" dirty="0">
              <a:solidFill>
                <a:srgbClr val="A17D6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E2F745-9660-BF49-BB73-2A976B3780EA}"/>
              </a:ext>
            </a:extLst>
          </p:cNvPr>
          <p:cNvSpPr txBox="1"/>
          <p:nvPr/>
        </p:nvSpPr>
        <p:spPr>
          <a:xfrm>
            <a:off x="366080" y="1450205"/>
            <a:ext cx="9483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/>
              <a:t>표준편차</a:t>
            </a:r>
            <a:r>
              <a:rPr kumimoji="1" lang="en-US" altLang="ko-KR" sz="2400" b="1" dirty="0"/>
              <a:t>(SD)</a:t>
            </a:r>
            <a:endParaRPr kumimoji="1"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030567-6158-E64D-B41C-BACD51966F46}"/>
              </a:ext>
            </a:extLst>
          </p:cNvPr>
          <p:cNvSpPr txBox="1"/>
          <p:nvPr/>
        </p:nvSpPr>
        <p:spPr>
          <a:xfrm>
            <a:off x="2341951" y="1496371"/>
            <a:ext cx="3919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분산</a:t>
            </a:r>
            <a:r>
              <a:rPr kumimoji="1"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(</a:t>
            </a:r>
            <a:r>
              <a:rPr kumimoji="1" lang="ko-KR" altLang="en-US" dirty="0" err="1">
                <a:latin typeface="NanumSquareOTF" panose="020B0600000101010101" pitchFamily="34" charset="-127"/>
                <a:ea typeface="NanumSquareOTF" panose="020B0600000101010101" pitchFamily="34" charset="-127"/>
              </a:rPr>
              <a:t>불편분산</a:t>
            </a:r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사용</a:t>
            </a:r>
            <a:r>
              <a:rPr kumimoji="1"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)</a:t>
            </a:r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에 제곱근을 씌운 것</a:t>
            </a:r>
          </a:p>
        </p:txBody>
      </p:sp>
    </p:spTree>
    <p:extLst>
      <p:ext uri="{BB962C8B-B14F-4D97-AF65-F5344CB8AC3E}">
        <p14:creationId xmlns:p14="http://schemas.microsoft.com/office/powerpoint/2010/main" val="22642034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2693377" y="93781"/>
            <a:ext cx="6805246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3600" b="1" i="1" kern="0" dirty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1.8 </a:t>
            </a:r>
            <a:r>
              <a:rPr lang="ko-KR" altLang="en-US" sz="3600" b="1" i="1" kern="0" dirty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확률론 기본</a:t>
            </a:r>
            <a:endParaRPr lang="en-US" altLang="ko-KR" sz="3600" b="1" i="1" kern="0" dirty="0">
              <a:solidFill>
                <a:schemeClr val="bg1"/>
              </a:solidFill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  <a:p>
            <a:pPr algn="ctr" latinLnBrk="0">
              <a:defRPr/>
            </a:pPr>
            <a:endParaRPr lang="en-US" altLang="ko-KR" sz="1100" kern="0" dirty="0">
              <a:solidFill>
                <a:srgbClr val="A17D60"/>
              </a:solidFill>
            </a:endParaRPr>
          </a:p>
          <a:p>
            <a:pPr algn="ctr" latinLnBrk="0">
              <a:defRPr/>
            </a:pPr>
            <a:r>
              <a:rPr lang="en-US" altLang="ko-KR" sz="1100" kern="0" dirty="0">
                <a:solidFill>
                  <a:srgbClr val="A17D60"/>
                </a:solidFill>
              </a:rPr>
              <a:t>1.8.1 </a:t>
            </a:r>
            <a:r>
              <a:rPr lang="ko-KR" altLang="en-US" sz="1100" kern="0" dirty="0">
                <a:solidFill>
                  <a:srgbClr val="A17D60"/>
                </a:solidFill>
              </a:rPr>
              <a:t>집합 </a:t>
            </a:r>
            <a:r>
              <a:rPr lang="en-US" altLang="ko-KR" sz="1100" kern="0" dirty="0">
                <a:solidFill>
                  <a:srgbClr val="A17D60"/>
                </a:solidFill>
              </a:rPr>
              <a:t>– 1.8.5 </a:t>
            </a:r>
            <a:r>
              <a:rPr lang="ko-KR" altLang="en-US" sz="1100" kern="0" dirty="0" err="1">
                <a:solidFill>
                  <a:srgbClr val="A17D60"/>
                </a:solidFill>
              </a:rPr>
              <a:t>벤다이어그램</a:t>
            </a:r>
            <a:endParaRPr lang="ko-KR" altLang="en-US" sz="3600" kern="0" dirty="0">
              <a:solidFill>
                <a:srgbClr val="A17D6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E2F745-9660-BF49-BB73-2A976B3780EA}"/>
              </a:ext>
            </a:extLst>
          </p:cNvPr>
          <p:cNvSpPr txBox="1"/>
          <p:nvPr/>
        </p:nvSpPr>
        <p:spPr>
          <a:xfrm>
            <a:off x="366080" y="1450205"/>
            <a:ext cx="9483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/>
              <a:t>집합</a:t>
            </a:r>
            <a:endParaRPr kumimoji="1"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030567-6158-E64D-B41C-BACD51966F46}"/>
              </a:ext>
            </a:extLst>
          </p:cNvPr>
          <p:cNvSpPr txBox="1"/>
          <p:nvPr/>
        </p:nvSpPr>
        <p:spPr>
          <a:xfrm>
            <a:off x="1158841" y="1529800"/>
            <a:ext cx="377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객관적으로 범위가 지정된 물건의 모음</a:t>
            </a:r>
            <a:endParaRPr kumimoji="1" lang="en-US" altLang="ko-KR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D099E9-060A-4E4E-ADC2-E735E12CE4CA}"/>
              </a:ext>
            </a:extLst>
          </p:cNvPr>
          <p:cNvSpPr txBox="1"/>
          <p:nvPr/>
        </p:nvSpPr>
        <p:spPr>
          <a:xfrm>
            <a:off x="366079" y="2268755"/>
            <a:ext cx="938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/>
              <a:t>요소</a:t>
            </a:r>
            <a:endParaRPr kumimoji="1"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4A34B3-3CB2-6047-BCB8-B98DF1D51104}"/>
                  </a:ext>
                </a:extLst>
              </p:cNvPr>
              <p:cNvSpPr txBox="1"/>
              <p:nvPr/>
            </p:nvSpPr>
            <p:spPr>
              <a:xfrm>
                <a:off x="1158841" y="2176421"/>
                <a:ext cx="156068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dirty="0">
                    <a:latin typeface="NanumSquareOTF" panose="020B0600000101010101" pitchFamily="34" charset="-127"/>
                    <a:ea typeface="NanumSquareOTF" panose="020B0600000101010101" pitchFamily="34" charset="-127"/>
                  </a:rPr>
                  <a:t>각각의 물건</a:t>
                </a:r>
                <a:endParaRPr kumimoji="1" lang="en-US" altLang="ko-KR" dirty="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  <a:p>
                <a:r>
                  <a:rPr kumimoji="1" lang="en-US" altLang="ko-KR" dirty="0">
                    <a:latin typeface="NanumSquareOTF" panose="020B0600000101010101" pitchFamily="34" charset="-127"/>
                    <a:ea typeface="NanumSquareOTF" panose="020B0600000101010101" pitchFamily="34" charset="-127"/>
                  </a:rPr>
                  <a:t>Ex) a=3, a</a:t>
                </a:r>
                <a14:m>
                  <m:oMath xmlns:m="http://schemas.openxmlformats.org/officeDocument/2006/math">
                    <m:r>
                      <a:rPr kumimoji="1"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kumimoji="1" lang="ko-KR" altLang="en-US" dirty="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4A34B3-3CB2-6047-BCB8-B98DF1D51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841" y="2176421"/>
                <a:ext cx="1560684" cy="646331"/>
              </a:xfrm>
              <a:prstGeom prst="rect">
                <a:avLst/>
              </a:prstGeom>
              <a:blipFill>
                <a:blip r:embed="rId3"/>
                <a:stretch>
                  <a:fillRect l="-2419" t="-1923" b="-134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1/2 액자 7">
            <a:extLst>
              <a:ext uri="{FF2B5EF4-FFF2-40B4-BE49-F238E27FC236}">
                <a16:creationId xmlns:a16="http://schemas.microsoft.com/office/drawing/2014/main" id="{CE826D52-6078-A14A-BC18-93D8633F29F6}"/>
              </a:ext>
            </a:extLst>
          </p:cNvPr>
          <p:cNvSpPr/>
          <p:nvPr/>
        </p:nvSpPr>
        <p:spPr>
          <a:xfrm rot="18712703">
            <a:off x="5082595" y="1307056"/>
            <a:ext cx="720000" cy="720000"/>
          </a:xfrm>
          <a:prstGeom prst="halfFrame">
            <a:avLst>
              <a:gd name="adj1" fmla="val 11315"/>
              <a:gd name="adj2" fmla="val 1217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CE04AE-C6C9-004D-96BB-835E5AD4AE9F}"/>
              </a:ext>
            </a:extLst>
          </p:cNvPr>
          <p:cNvSpPr txBox="1"/>
          <p:nvPr/>
        </p:nvSpPr>
        <p:spPr>
          <a:xfrm>
            <a:off x="5503211" y="1049503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>
                <a:latin typeface="NanumSquareOTF" panose="020B0600000101010101" pitchFamily="34" charset="-127"/>
                <a:ea typeface="NanumSquareOTF" panose="020B0600000101010101" pitchFamily="34" charset="-127"/>
              </a:rPr>
              <a:t>나열법</a:t>
            </a:r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r>
              <a:rPr kumimoji="1"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: </a:t>
            </a:r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r>
              <a:rPr kumimoji="1"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A = {1,2,3,4,5}</a:t>
            </a:r>
            <a:endParaRPr kumimoji="1" lang="ko-KR" altLang="en-US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651101-AC38-FA49-BEA9-28B402FC6206}"/>
                  </a:ext>
                </a:extLst>
              </p:cNvPr>
              <p:cNvSpPr txBox="1"/>
              <p:nvPr/>
            </p:nvSpPr>
            <p:spPr>
              <a:xfrm>
                <a:off x="5503211" y="1937860"/>
                <a:ext cx="45111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dirty="0" err="1">
                    <a:latin typeface="NanumSquareOTF" panose="020B0600000101010101" pitchFamily="34" charset="-127"/>
                    <a:ea typeface="NanumSquareOTF" panose="020B0600000101010101" pitchFamily="34" charset="-127"/>
                  </a:rPr>
                  <a:t>조건제시법</a:t>
                </a:r>
                <a:r>
                  <a:rPr kumimoji="1" lang="ko-KR" altLang="en-US" dirty="0">
                    <a:latin typeface="NanumSquareOTF" panose="020B0600000101010101" pitchFamily="34" charset="-127"/>
                    <a:ea typeface="NanumSquareOTF" panose="020B0600000101010101" pitchFamily="34" charset="-127"/>
                  </a:rPr>
                  <a:t> </a:t>
                </a:r>
                <a:r>
                  <a:rPr kumimoji="1" lang="en-US" altLang="ko-KR" dirty="0">
                    <a:latin typeface="NanumSquareOTF" panose="020B0600000101010101" pitchFamily="34" charset="-127"/>
                    <a:ea typeface="NanumSquareOTF" panose="020B0600000101010101" pitchFamily="34" charset="-127"/>
                  </a:rPr>
                  <a:t>: </a:t>
                </a:r>
                <a:r>
                  <a:rPr kumimoji="1" lang="ko-KR" altLang="en-US" dirty="0">
                    <a:latin typeface="NanumSquareOTF" panose="020B0600000101010101" pitchFamily="34" charset="-127"/>
                    <a:ea typeface="NanumSquareOTF" panose="020B0600000101010101" pitchFamily="34" charset="-127"/>
                  </a:rPr>
                  <a:t> </a:t>
                </a:r>
                <a:r>
                  <a:rPr kumimoji="1" lang="en-US" altLang="ko-KR" dirty="0">
                    <a:latin typeface="NanumSquareOTF" panose="020B0600000101010101" pitchFamily="34" charset="-127"/>
                    <a:ea typeface="NanumSquareOTF" panose="020B0600000101010101" pitchFamily="34" charset="-127"/>
                  </a:rPr>
                  <a:t>A = {a; a</a:t>
                </a:r>
                <a:r>
                  <a:rPr kumimoji="1" lang="en-US" altLang="ko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kumimoji="1" lang="en-US" altLang="ko-KR" dirty="0">
                    <a:latin typeface="NanumSquareOTF" panose="020B0600000101010101" pitchFamily="34" charset="-127"/>
                    <a:ea typeface="NanumSquareOTF" panose="020B0600000101010101" pitchFamily="34" charset="-127"/>
                  </a:rPr>
                  <a:t>Z </a:t>
                </a:r>
                <a:r>
                  <a:rPr kumimoji="1" lang="ko-KR" altLang="en-US" dirty="0">
                    <a:latin typeface="NanumSquareOTF" panose="020B0600000101010101" pitchFamily="34" charset="-127"/>
                    <a:ea typeface="NanumSquareOTF" panose="020B0600000101010101" pitchFamily="34" charset="-127"/>
                  </a:rPr>
                  <a:t>그리고 </a:t>
                </a:r>
                <a:r>
                  <a:rPr kumimoji="1" lang="en-US" altLang="ko-KR" dirty="0">
                    <a:latin typeface="NanumSquareOTF" panose="020B0600000101010101" pitchFamily="34" charset="-127"/>
                    <a:ea typeface="NanumSquareOTF" panose="020B0600000101010101" pitchFamily="34" charset="-127"/>
                  </a:rPr>
                  <a:t>0&lt;=a&lt;=5}</a:t>
                </a:r>
                <a:endParaRPr kumimoji="1" lang="ko-KR" altLang="en-US" dirty="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651101-AC38-FA49-BEA9-28B402FC6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3211" y="1937860"/>
                <a:ext cx="4511171" cy="369332"/>
              </a:xfrm>
              <a:prstGeom prst="rect">
                <a:avLst/>
              </a:prstGeom>
              <a:blipFill>
                <a:blip r:embed="rId4"/>
                <a:stretch>
                  <a:fillRect l="-840" t="-6667" b="-2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87F26B27-B450-9B49-85D7-B6AA275ED8E7}"/>
              </a:ext>
            </a:extLst>
          </p:cNvPr>
          <p:cNvSpPr txBox="1"/>
          <p:nvPr/>
        </p:nvSpPr>
        <p:spPr>
          <a:xfrm>
            <a:off x="366079" y="3179637"/>
            <a:ext cx="9483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/>
              <a:t>부분집합</a:t>
            </a:r>
            <a:endParaRPr kumimoji="1"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A376EA0-5650-6D47-A279-7653AD9010ED}"/>
                  </a:ext>
                </a:extLst>
              </p:cNvPr>
              <p:cNvSpPr txBox="1"/>
              <p:nvPr/>
            </p:nvSpPr>
            <p:spPr>
              <a:xfrm>
                <a:off x="1818159" y="3066540"/>
                <a:ext cx="5347939" cy="9234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>
                    <a:latin typeface="NanumSquareOTF" panose="020B0600000101010101" pitchFamily="34" charset="-127"/>
                    <a:ea typeface="NanumSquareOTF" panose="020B0600000101010101" pitchFamily="34" charset="-127"/>
                  </a:rPr>
                  <a:t>a</a:t>
                </a:r>
                <a:r>
                  <a:rPr kumimoji="1" lang="en-US" altLang="ko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kumimoji="1"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kumimoji="1"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ko-KR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라</m:t>
                    </m:r>
                    <m:r>
                      <a:rPr kumimoji="1"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면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kumimoji="1" lang="en-US" altLang="ko-KR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rPr>
                      <m:t>a</m:t>
                    </m:r>
                    <m:r>
                      <m:rPr>
                        <m:nor/>
                      </m:rPr>
                      <a:rPr kumimoji="1" lang="en-US" altLang="ko-KR" dirty="0"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kumimoji="1"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일</m:t>
                    </m:r>
                    <m:r>
                      <a:rPr kumimoji="1" lang="ko-KR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때</m:t>
                    </m:r>
                    <m:r>
                      <a:rPr kumimoji="1"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kumimoji="1"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를 </m:t>
                    </m:r>
                    <m:r>
                      <a:rPr kumimoji="1" lang="ko-KR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kumimoji="1"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의 </m:t>
                    </m:r>
                    <m:r>
                      <a:rPr kumimoji="1" lang="ko-KR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부</m:t>
                    </m:r>
                    <m:r>
                      <a:rPr kumimoji="1"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분</m:t>
                    </m:r>
                    <m:r>
                      <a:rPr kumimoji="1" lang="ko-KR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집</m:t>
                    </m:r>
                    <m:r>
                      <a:rPr kumimoji="1"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합</m:t>
                    </m:r>
                    <m:r>
                      <a:rPr kumimoji="1" lang="ko-KR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이</m:t>
                    </m:r>
                    <m:r>
                      <a:rPr kumimoji="1"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라 </m:t>
                    </m:r>
                    <m:r>
                      <a:rPr kumimoji="1" lang="ko-KR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한</m:t>
                    </m:r>
                    <m:r>
                      <a:rPr kumimoji="1"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다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kumimoji="1" lang="ko-KR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ko-KR" dirty="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  <a:p>
                <a:r>
                  <a:rPr kumimoji="1" lang="en-US" altLang="ko-KR" dirty="0">
                    <a:latin typeface="NanumSquareOTF" panose="020B0600000101010101" pitchFamily="34" charset="-127"/>
                    <a:ea typeface="NanumSquareOTF" panose="020B0600000101010101" pitchFamily="34" charset="-127"/>
                  </a:rPr>
                  <a:t> B = {1,2,3,4,5,6,7,8} </a:t>
                </a:r>
                <a:r>
                  <a:rPr kumimoji="1" lang="ko-KR" altLang="en-US" dirty="0">
                    <a:latin typeface="NanumSquareOTF" panose="020B0600000101010101" pitchFamily="34" charset="-127"/>
                    <a:ea typeface="NanumSquareOTF" panose="020B0600000101010101" pitchFamily="34" charset="-127"/>
                  </a:rPr>
                  <a:t>이고  </a:t>
                </a:r>
                <a:r>
                  <a:rPr kumimoji="1" lang="en-US" altLang="ko-KR" dirty="0">
                    <a:latin typeface="NanumSquareOTF" panose="020B0600000101010101" pitchFamily="34" charset="-127"/>
                    <a:ea typeface="NanumSquareOTF" panose="020B0600000101010101" pitchFamily="34" charset="-127"/>
                  </a:rPr>
                  <a:t>A =  {1,2,3} </a:t>
                </a:r>
                <a:r>
                  <a:rPr kumimoji="1" lang="ko-KR" altLang="en-US" dirty="0">
                    <a:latin typeface="NanumSquareOTF" panose="020B0600000101010101" pitchFamily="34" charset="-127"/>
                    <a:ea typeface="NanumSquareOTF" panose="020B0600000101010101" pitchFamily="34" charset="-127"/>
                  </a:rPr>
                  <a:t>이라면 </a:t>
                </a:r>
                <a:endParaRPr kumimoji="1" lang="en-US" altLang="ko-KR" dirty="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  <a:p>
                <a:r>
                  <a:rPr kumimoji="1" lang="ko-KR" altLang="en-US" dirty="0">
                    <a:latin typeface="NanumSquareOTF" panose="020B0600000101010101" pitchFamily="34" charset="-127"/>
                    <a:ea typeface="NanumSquareOTF" panose="020B0600000101010101" pitchFamily="34" charset="-127"/>
                  </a:rPr>
                  <a:t> </a:t>
                </a:r>
                <a:r>
                  <a:rPr kumimoji="1" lang="en-US" altLang="ko-KR" dirty="0">
                    <a:latin typeface="NanumSquareOTF" panose="020B0600000101010101" pitchFamily="34" charset="-127"/>
                    <a:ea typeface="NanumSquareOTF" panose="020B0600000101010101" pitchFamily="34" charset="-127"/>
                  </a:rPr>
                  <a:t>A</a:t>
                </a:r>
                <a14:m>
                  <m:oMath xmlns:m="http://schemas.openxmlformats.org/officeDocument/2006/math">
                    <m:r>
                      <a:rPr kumimoji="1" lang="ko-KR" altLang="en-US" i="1" smtClean="0">
                        <a:latin typeface="Cambria Math" panose="02040503050406030204" pitchFamily="18" charset="0"/>
                        <a:ea typeface="NanumSquareOTF" panose="020B0600000101010101" pitchFamily="34" charset="-127"/>
                      </a:rPr>
                      <m:t>⊂</m:t>
                    </m:r>
                    <m:r>
                      <m:rPr>
                        <m:sty m:val="p"/>
                      </m:rPr>
                      <a:rPr kumimoji="1" lang="en-US" altLang="ko-KR" b="0" i="0" smtClean="0">
                        <a:latin typeface="Cambria Math" panose="02040503050406030204" pitchFamily="18" charset="0"/>
                        <a:ea typeface="NanumSquareOTF" panose="020B0600000101010101" pitchFamily="34" charset="-127"/>
                      </a:rPr>
                      <m:t>B</m:t>
                    </m:r>
                  </m:oMath>
                </a14:m>
                <a:r>
                  <a:rPr kumimoji="1" lang="en-US" altLang="ko-KR" dirty="0">
                    <a:latin typeface="NanumSquareOTF" panose="020B0600000101010101" pitchFamily="34" charset="-127"/>
                    <a:ea typeface="NanumSquareOTF" panose="020B0600000101010101" pitchFamily="34" charset="-127"/>
                  </a:rPr>
                  <a:t> </a:t>
                </a:r>
                <a:r>
                  <a:rPr kumimoji="1" lang="ko-KR" altLang="en-US" dirty="0">
                    <a:latin typeface="NanumSquareOTF" panose="020B0600000101010101" pitchFamily="34" charset="-127"/>
                    <a:ea typeface="NanumSquareOTF" panose="020B0600000101010101" pitchFamily="34" charset="-127"/>
                  </a:rPr>
                  <a:t>이다</a:t>
                </a:r>
                <a:r>
                  <a:rPr kumimoji="1" lang="en-US" altLang="ko-KR" dirty="0">
                    <a:latin typeface="NanumSquareOTF" panose="020B0600000101010101" pitchFamily="34" charset="-127"/>
                    <a:ea typeface="NanumSquareOTF" panose="020B0600000101010101" pitchFamily="34" charset="-127"/>
                  </a:rPr>
                  <a:t>. 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A376EA0-5650-6D47-A279-7653AD901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159" y="3066540"/>
                <a:ext cx="5347939" cy="923458"/>
              </a:xfrm>
              <a:prstGeom prst="rect">
                <a:avLst/>
              </a:prstGeom>
              <a:blipFill>
                <a:blip r:embed="rId5"/>
                <a:stretch>
                  <a:fillRect l="-711" t="-4054" r="-237" b="-94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259D4011-26A8-0C45-80AF-8AC5EF7E4BA5}"/>
              </a:ext>
            </a:extLst>
          </p:cNvPr>
          <p:cNvSpPr txBox="1"/>
          <p:nvPr/>
        </p:nvSpPr>
        <p:spPr>
          <a:xfrm>
            <a:off x="392972" y="4349553"/>
            <a:ext cx="9483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 err="1"/>
              <a:t>벤다이어그램</a:t>
            </a:r>
            <a:endParaRPr kumimoji="1"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755341-6B0A-AE41-9B95-6D47240BBD13}"/>
              </a:ext>
            </a:extLst>
          </p:cNvPr>
          <p:cNvSpPr txBox="1"/>
          <p:nvPr/>
        </p:nvSpPr>
        <p:spPr>
          <a:xfrm>
            <a:off x="2521476" y="4346883"/>
            <a:ext cx="2457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집합 간의 비교하는 방법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2BE12F-6A75-E141-AC47-B0439172C3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507" y="3933278"/>
            <a:ext cx="2790354" cy="283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862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2693377" y="93781"/>
            <a:ext cx="6805246" cy="1057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3600" b="1" i="1" kern="0" dirty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1.1</a:t>
            </a:r>
            <a:r>
              <a:rPr lang="ko-KR" altLang="en-US" sz="3600" b="1" i="1" kern="0" dirty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 통계학</a:t>
            </a:r>
            <a:endParaRPr lang="en-US" altLang="ko-KR" sz="4400" b="1" i="1" kern="0" dirty="0">
              <a:solidFill>
                <a:schemeClr val="bg1"/>
              </a:solidFill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  <a:p>
            <a:pPr algn="ctr" latinLnBrk="0">
              <a:lnSpc>
                <a:spcPct val="300000"/>
              </a:lnSpc>
              <a:defRPr/>
            </a:pPr>
            <a:r>
              <a:rPr lang="en-US" altLang="ko-KR" sz="1100" kern="0" dirty="0">
                <a:solidFill>
                  <a:srgbClr val="A17D60"/>
                </a:solidFill>
              </a:rPr>
              <a:t>1.1.2</a:t>
            </a:r>
            <a:r>
              <a:rPr lang="ko-KR" altLang="en-US" sz="1100" kern="0" dirty="0">
                <a:solidFill>
                  <a:srgbClr val="A17D60"/>
                </a:solidFill>
              </a:rPr>
              <a:t> 통계학의 목적</a:t>
            </a:r>
            <a:r>
              <a:rPr lang="en-US" altLang="ko-KR" sz="1100" kern="0" dirty="0">
                <a:solidFill>
                  <a:srgbClr val="A17D60"/>
                </a:solidFill>
              </a:rPr>
              <a:t>(2)</a:t>
            </a:r>
            <a:r>
              <a:rPr lang="ko-KR" altLang="en-US" sz="1100" kern="0" dirty="0">
                <a:solidFill>
                  <a:srgbClr val="A17D60"/>
                </a:solidFill>
              </a:rPr>
              <a:t> </a:t>
            </a:r>
            <a:r>
              <a:rPr lang="en-US" altLang="ko-KR" sz="1100" kern="0" dirty="0">
                <a:solidFill>
                  <a:srgbClr val="A17D60"/>
                </a:solidFill>
              </a:rPr>
              <a:t>:</a:t>
            </a:r>
            <a:r>
              <a:rPr lang="ko-KR" altLang="en-US" sz="1100" kern="0" dirty="0">
                <a:solidFill>
                  <a:srgbClr val="A17D60"/>
                </a:solidFill>
              </a:rPr>
              <a:t> 모르는 데이터의 예측과 추측</a:t>
            </a:r>
            <a:endParaRPr lang="ko-KR" altLang="en-US" sz="3600" kern="0" dirty="0">
              <a:solidFill>
                <a:srgbClr val="A17D6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9AC71F-2521-F34F-AC17-D9858DD4653E}"/>
              </a:ext>
            </a:extLst>
          </p:cNvPr>
          <p:cNvSpPr txBox="1"/>
          <p:nvPr/>
        </p:nvSpPr>
        <p:spPr>
          <a:xfrm>
            <a:off x="2579078" y="1473440"/>
            <a:ext cx="9483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데이터를 잘 사용하는 방법을 알아내는 학문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78A875-89D2-7C40-B762-A4BBC8803FC6}"/>
              </a:ext>
            </a:extLst>
          </p:cNvPr>
          <p:cNvSpPr txBox="1"/>
          <p:nvPr/>
        </p:nvSpPr>
        <p:spPr>
          <a:xfrm>
            <a:off x="970085" y="1381108"/>
            <a:ext cx="16089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b="1" dirty="0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통계학</a:t>
            </a:r>
          </a:p>
        </p:txBody>
      </p:sp>
      <p:sp>
        <p:nvSpPr>
          <p:cNvPr id="4" name="도넛[D] 3">
            <a:extLst>
              <a:ext uri="{FF2B5EF4-FFF2-40B4-BE49-F238E27FC236}">
                <a16:creationId xmlns:a16="http://schemas.microsoft.com/office/drawing/2014/main" id="{3AB57E1B-B996-0C4F-AD27-954043294C7D}"/>
              </a:ext>
            </a:extLst>
          </p:cNvPr>
          <p:cNvSpPr/>
          <p:nvPr/>
        </p:nvSpPr>
        <p:spPr>
          <a:xfrm>
            <a:off x="2614247" y="1295452"/>
            <a:ext cx="855784" cy="729046"/>
          </a:xfrm>
          <a:prstGeom prst="donut">
            <a:avLst>
              <a:gd name="adj" fmla="val 4495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9" name="오른쪽 중괄호[R] 8">
            <a:extLst>
              <a:ext uri="{FF2B5EF4-FFF2-40B4-BE49-F238E27FC236}">
                <a16:creationId xmlns:a16="http://schemas.microsoft.com/office/drawing/2014/main" id="{4BACA5B1-468E-054A-97C2-04A68A28D586}"/>
              </a:ext>
            </a:extLst>
          </p:cNvPr>
          <p:cNvSpPr/>
          <p:nvPr/>
        </p:nvSpPr>
        <p:spPr>
          <a:xfrm rot="16200000">
            <a:off x="2780306" y="1626467"/>
            <a:ext cx="575182" cy="1361445"/>
          </a:xfrm>
          <a:prstGeom prst="rightBrace">
            <a:avLst>
              <a:gd name="adj1" fmla="val 32000"/>
              <a:gd name="adj2" fmla="val 50000"/>
            </a:avLst>
          </a:prstGeom>
          <a:ln w="254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FCCE8F-50E2-E04B-B903-639D0AEFEEDC}"/>
              </a:ext>
            </a:extLst>
          </p:cNvPr>
          <p:cNvSpPr txBox="1"/>
          <p:nvPr/>
        </p:nvSpPr>
        <p:spPr>
          <a:xfrm>
            <a:off x="1972637" y="2662395"/>
            <a:ext cx="829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가지고</a:t>
            </a:r>
            <a:endParaRPr kumimoji="1" lang="en-US" altLang="ko-KR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pPr algn="ctr"/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있음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52272B-8936-A148-A386-014BBB43C451}"/>
              </a:ext>
            </a:extLst>
          </p:cNvPr>
          <p:cNvSpPr txBox="1"/>
          <p:nvPr/>
        </p:nvSpPr>
        <p:spPr>
          <a:xfrm>
            <a:off x="3207445" y="2662395"/>
            <a:ext cx="1082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가지고</a:t>
            </a:r>
            <a:endParaRPr kumimoji="1" lang="en-US" altLang="ko-KR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pPr algn="ctr"/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있지 않음</a:t>
            </a:r>
          </a:p>
        </p:txBody>
      </p:sp>
      <p:sp>
        <p:nvSpPr>
          <p:cNvPr id="13" name="아래쪽 화살표[D] 12">
            <a:extLst>
              <a:ext uri="{FF2B5EF4-FFF2-40B4-BE49-F238E27FC236}">
                <a16:creationId xmlns:a16="http://schemas.microsoft.com/office/drawing/2014/main" id="{231F686B-643D-144B-AEEA-92C3DFAAB4C0}"/>
              </a:ext>
            </a:extLst>
          </p:cNvPr>
          <p:cNvSpPr/>
          <p:nvPr/>
        </p:nvSpPr>
        <p:spPr>
          <a:xfrm>
            <a:off x="3573102" y="3383626"/>
            <a:ext cx="351033" cy="394881"/>
          </a:xfrm>
          <a:prstGeom prst="downArrow">
            <a:avLst>
              <a:gd name="adj1" fmla="val 24302"/>
              <a:gd name="adj2" fmla="val 48614"/>
            </a:avLst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E0B168-4A9D-5C40-9572-B2E803B6683C}"/>
              </a:ext>
            </a:extLst>
          </p:cNvPr>
          <p:cNvSpPr txBox="1"/>
          <p:nvPr/>
        </p:nvSpPr>
        <p:spPr>
          <a:xfrm>
            <a:off x="3262060" y="3921582"/>
            <a:ext cx="1024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 err="1">
                <a:latin typeface="NanumSquareOTF" panose="020B0600000101010101" pitchFamily="34" charset="-127"/>
                <a:ea typeface="NanumSquareOTF" panose="020B0600000101010101" pitchFamily="34" charset="-127"/>
              </a:rPr>
              <a:t>추측통계</a:t>
            </a:r>
            <a:endParaRPr kumimoji="1" lang="en-US" altLang="ko-KR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70AC85-17B7-7E4B-AE5C-675109A6598C}"/>
              </a:ext>
            </a:extLst>
          </p:cNvPr>
          <p:cNvSpPr txBox="1"/>
          <p:nvPr/>
        </p:nvSpPr>
        <p:spPr>
          <a:xfrm>
            <a:off x="3975692" y="3409681"/>
            <a:ext cx="100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dirty="0" err="1">
                <a:solidFill>
                  <a:schemeClr val="bg2">
                    <a:lumMod val="50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추측해야지</a:t>
            </a:r>
            <a:endParaRPr kumimoji="1" lang="en-US" altLang="ko-KR" sz="1400" dirty="0">
              <a:solidFill>
                <a:schemeClr val="bg2">
                  <a:lumMod val="50000"/>
                </a:schemeClr>
              </a:solidFill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64DA01C-95AA-6942-B47B-1A9D1CCE21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3858" y1="22077" x2="43858" y2="22077"/>
                        <a14:foregroundMark x1="25260" y1="73154" x2="25260" y2="73154"/>
                        <a14:foregroundMark x1="16522" y1="71462" x2="16522" y2="71462"/>
                        <a14:foregroundMark x1="34083" y1="73154" x2="34083" y2="73154"/>
                        <a14:foregroundMark x1="38927" y1="73154" x2="38927" y2="73154"/>
                        <a14:foregroundMark x1="44810" y1="73154" x2="44810" y2="73154"/>
                        <a14:foregroundMark x1="52595" y1="74077" x2="52595" y2="74077"/>
                        <a14:foregroundMark x1="58478" y1="74077" x2="58478" y2="74077"/>
                        <a14:foregroundMark x1="61419" y1="74077" x2="61419" y2="74077"/>
                        <a14:foregroundMark x1="69204" y1="74923" x2="69204" y2="74923"/>
                        <a14:foregroundMark x1="75000" y1="74077" x2="75000" y2="74077"/>
                        <a14:foregroundMark x1="46713" y1="74077" x2="46713" y2="74077"/>
                        <a14:foregroundMark x1="77941" y1="75769" x2="77941" y2="75769"/>
                        <a14:foregroundMark x1="47751" y1="72308" x2="47751" y2="72308"/>
                        <a14:foregroundMark x1="76990" y1="76615" x2="76990" y2="76615"/>
                        <a14:foregroundMark x1="79931" y1="74923" x2="79931" y2="749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630" y="2146074"/>
            <a:ext cx="1492420" cy="167897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FD08F8E-76E6-EF4C-8AB3-A0472D4AF1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811" y="2337065"/>
            <a:ext cx="1007959" cy="100795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52F1EFF-15BE-7D45-8F3B-B2AEF72F522E}"/>
              </a:ext>
            </a:extLst>
          </p:cNvPr>
          <p:cNvSpPr txBox="1"/>
          <p:nvPr/>
        </p:nvSpPr>
        <p:spPr>
          <a:xfrm>
            <a:off x="7255252" y="2594781"/>
            <a:ext cx="5533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>
                <a:solidFill>
                  <a:schemeClr val="accent5">
                    <a:lumMod val="50000"/>
                  </a:schemeClr>
                </a:solidFill>
              </a:rPr>
              <a:t>&gt;</a:t>
            </a:r>
            <a:endParaRPr kumimoji="1" lang="ko-KR" altLang="en-US" sz="4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EDDCFB1-5109-3E4C-8D3E-BC359DFACD65}"/>
              </a:ext>
            </a:extLst>
          </p:cNvPr>
          <p:cNvSpPr txBox="1"/>
          <p:nvPr/>
        </p:nvSpPr>
        <p:spPr>
          <a:xfrm>
            <a:off x="8876296" y="2594781"/>
            <a:ext cx="2154757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4400" b="1" dirty="0">
                <a:solidFill>
                  <a:srgbClr val="C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!</a:t>
            </a:r>
            <a:r>
              <a:rPr kumimoji="1" lang="ko-KR" altLang="en-US" sz="4400" b="1" dirty="0">
                <a:solidFill>
                  <a:srgbClr val="C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그렇다면 내일은</a:t>
            </a:r>
            <a:r>
              <a:rPr kumimoji="1"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?</a:t>
            </a:r>
          </a:p>
          <a:p>
            <a:pPr algn="ctr"/>
            <a:endParaRPr kumimoji="1" lang="en-US" altLang="ko-KR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sp>
        <p:nvSpPr>
          <p:cNvPr id="29" name="아래쪽 화살표[D] 28">
            <a:extLst>
              <a:ext uri="{FF2B5EF4-FFF2-40B4-BE49-F238E27FC236}">
                <a16:creationId xmlns:a16="http://schemas.microsoft.com/office/drawing/2014/main" id="{0A428997-9261-1240-957F-950550155017}"/>
              </a:ext>
            </a:extLst>
          </p:cNvPr>
          <p:cNvSpPr/>
          <p:nvPr/>
        </p:nvSpPr>
        <p:spPr>
          <a:xfrm>
            <a:off x="9953674" y="3412750"/>
            <a:ext cx="351033" cy="394881"/>
          </a:xfrm>
          <a:prstGeom prst="downArrow">
            <a:avLst>
              <a:gd name="adj1" fmla="val 24302"/>
              <a:gd name="adj2" fmla="val 48614"/>
            </a:avLst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F761056-4BED-494D-8034-A58E5F1EA1AF}"/>
              </a:ext>
            </a:extLst>
          </p:cNvPr>
          <p:cNvSpPr txBox="1"/>
          <p:nvPr/>
        </p:nvSpPr>
        <p:spPr>
          <a:xfrm>
            <a:off x="8158140" y="3993120"/>
            <a:ext cx="394210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과거의 데이터를 이용하여 추측</a:t>
            </a:r>
            <a:endParaRPr kumimoji="1" lang="en-US" altLang="ko-KR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pPr algn="ctr"/>
            <a:r>
              <a:rPr kumimoji="1" lang="en-US" altLang="ko-KR" sz="1600" dirty="0">
                <a:solidFill>
                  <a:schemeClr val="bg2">
                    <a:lumMod val="50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Ex)</a:t>
            </a:r>
            <a:r>
              <a:rPr kumimoji="1" lang="ko-KR" altLang="en-US" sz="1600" dirty="0">
                <a:solidFill>
                  <a:schemeClr val="bg2">
                    <a:lumMod val="50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 화창한 날에는 에이드가 더 잘 팔렸으니까</a:t>
            </a:r>
            <a:endParaRPr kumimoji="1" lang="en-US" altLang="ko-KR" sz="1600" dirty="0">
              <a:solidFill>
                <a:schemeClr val="bg2">
                  <a:lumMod val="50000"/>
                </a:schemeClr>
              </a:solidFill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pPr algn="ctr"/>
            <a:r>
              <a:rPr kumimoji="1" lang="ko-KR" altLang="en-US" sz="1600" dirty="0">
                <a:solidFill>
                  <a:schemeClr val="bg2">
                    <a:lumMod val="50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에이드를 더 준비해 </a:t>
            </a:r>
            <a:r>
              <a:rPr kumimoji="1" lang="ko-KR" altLang="en-US" sz="1600" dirty="0" err="1">
                <a:solidFill>
                  <a:schemeClr val="bg2">
                    <a:lumMod val="50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놓아야겠다</a:t>
            </a:r>
            <a:r>
              <a:rPr kumimoji="1" lang="en-US" altLang="ko-KR" sz="1600" dirty="0">
                <a:solidFill>
                  <a:schemeClr val="bg2">
                    <a:lumMod val="50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FA848FD-C105-224B-9995-732E3A64F541}"/>
              </a:ext>
            </a:extLst>
          </p:cNvPr>
          <p:cNvSpPr txBox="1"/>
          <p:nvPr/>
        </p:nvSpPr>
        <p:spPr>
          <a:xfrm>
            <a:off x="6252875" y="5237571"/>
            <a:ext cx="54988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dirty="0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“</a:t>
            </a:r>
            <a:r>
              <a:rPr kumimoji="1" lang="ko-KR" altLang="en-US" sz="3200" b="1" dirty="0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가지고 있는 데이터를 이용하여 모르는 데이터를 추측할 수 있다</a:t>
            </a:r>
            <a:r>
              <a:rPr kumimoji="1" lang="en-US" altLang="ko-KR" sz="3200" b="1" dirty="0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”</a:t>
            </a:r>
            <a:endParaRPr kumimoji="1" lang="ko-KR" altLang="en-US" sz="3200" b="1" dirty="0"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27186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2693377" y="93781"/>
            <a:ext cx="6805246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3600" b="1" i="1" kern="0" dirty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1.8 </a:t>
            </a:r>
            <a:r>
              <a:rPr lang="ko-KR" altLang="en-US" sz="3600" b="1" i="1" kern="0" dirty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확률론 기본</a:t>
            </a:r>
            <a:endParaRPr lang="en-US" altLang="ko-KR" sz="3600" b="1" i="1" kern="0" dirty="0">
              <a:solidFill>
                <a:schemeClr val="bg1"/>
              </a:solidFill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  <a:p>
            <a:pPr algn="ctr" latinLnBrk="0">
              <a:defRPr/>
            </a:pPr>
            <a:endParaRPr lang="en-US" altLang="ko-KR" sz="1100" kern="0" dirty="0">
              <a:solidFill>
                <a:srgbClr val="A17D60"/>
              </a:solidFill>
            </a:endParaRPr>
          </a:p>
          <a:p>
            <a:pPr algn="ctr" latinLnBrk="0">
              <a:defRPr/>
            </a:pPr>
            <a:r>
              <a:rPr lang="en-US" altLang="ko-KR" sz="1100" kern="0" dirty="0">
                <a:solidFill>
                  <a:srgbClr val="A17D60"/>
                </a:solidFill>
              </a:rPr>
              <a:t>1.8.6 </a:t>
            </a:r>
            <a:r>
              <a:rPr lang="ko-KR" altLang="en-US" sz="1100" kern="0" dirty="0">
                <a:solidFill>
                  <a:srgbClr val="A17D60"/>
                </a:solidFill>
              </a:rPr>
              <a:t>교집합과 합집합</a:t>
            </a:r>
            <a:endParaRPr lang="ko-KR" altLang="en-US" sz="3600" kern="0" dirty="0">
              <a:solidFill>
                <a:srgbClr val="A17D60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170041F-19C9-D148-84F4-B5C62D0ADB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12" y="1391784"/>
            <a:ext cx="4426587" cy="4490974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A31E47DE-7425-0544-B8A1-953B20D90779}"/>
              </a:ext>
            </a:extLst>
          </p:cNvPr>
          <p:cNvGrpSpPr/>
          <p:nvPr/>
        </p:nvGrpSpPr>
        <p:grpSpPr>
          <a:xfrm>
            <a:off x="2731511" y="1862809"/>
            <a:ext cx="547920" cy="552240"/>
            <a:chOff x="2731511" y="1862809"/>
            <a:chExt cx="547920" cy="55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" name="잉크 1">
                  <a:extLst>
                    <a:ext uri="{FF2B5EF4-FFF2-40B4-BE49-F238E27FC236}">
                      <a16:creationId xmlns:a16="http://schemas.microsoft.com/office/drawing/2014/main" id="{45765647-0842-0D44-9CB2-98E33ED3658F}"/>
                    </a:ext>
                  </a:extLst>
                </p14:cNvPr>
                <p14:cNvContentPartPr/>
                <p14:nvPr/>
              </p14:nvContentPartPr>
              <p14:xfrm>
                <a:off x="2731511" y="1862809"/>
                <a:ext cx="389880" cy="552240"/>
              </p14:xfrm>
            </p:contentPart>
          </mc:Choice>
          <mc:Fallback>
            <p:pic>
              <p:nvPicPr>
                <p:cNvPr id="2" name="잉크 1">
                  <a:extLst>
                    <a:ext uri="{FF2B5EF4-FFF2-40B4-BE49-F238E27FC236}">
                      <a16:creationId xmlns:a16="http://schemas.microsoft.com/office/drawing/2014/main" id="{45765647-0842-0D44-9CB2-98E33ED3658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722871" y="1853809"/>
                  <a:ext cx="407520" cy="5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1CC60366-B3E6-E14D-9AF9-A7B1B6D8F191}"/>
                    </a:ext>
                  </a:extLst>
                </p14:cNvPr>
                <p14:cNvContentPartPr/>
                <p14:nvPr/>
              </p14:nvContentPartPr>
              <p14:xfrm>
                <a:off x="2748431" y="2216689"/>
                <a:ext cx="531000" cy="34560"/>
              </p14:xfrm>
            </p:contentPart>
          </mc:Choice>
          <mc:Fallback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1CC60366-B3E6-E14D-9AF9-A7B1B6D8F19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739431" y="2207689"/>
                  <a:ext cx="548640" cy="52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CD68EFB7-F84B-6142-A2ED-C70AD1DBB5A3}"/>
                  </a:ext>
                </a:extLst>
              </p14:cNvPr>
              <p14:cNvContentPartPr/>
              <p14:nvPr/>
            </p14:nvContentPartPr>
            <p14:xfrm>
              <a:off x="1383311" y="3790249"/>
              <a:ext cx="431640" cy="573480"/>
            </p14:xfrm>
          </p:contentPart>
        </mc:Choice>
        <mc:Fallback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CD68EFB7-F84B-6142-A2ED-C70AD1DBB5A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74671" y="3781249"/>
                <a:ext cx="449280" cy="59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82FD9A90-40E1-6E49-8611-FE956DBE8F39}"/>
                  </a:ext>
                </a:extLst>
              </p14:cNvPr>
              <p14:cNvContentPartPr/>
              <p14:nvPr/>
            </p14:nvContentPartPr>
            <p14:xfrm>
              <a:off x="4612511" y="4021729"/>
              <a:ext cx="436680" cy="434520"/>
            </p14:xfrm>
          </p:contentPart>
        </mc:Choice>
        <mc:Fallback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82FD9A90-40E1-6E49-8611-FE956DBE8F3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03871" y="4012729"/>
                <a:ext cx="454320" cy="452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그룹 26">
            <a:extLst>
              <a:ext uri="{FF2B5EF4-FFF2-40B4-BE49-F238E27FC236}">
                <a16:creationId xmlns:a16="http://schemas.microsoft.com/office/drawing/2014/main" id="{B380B51B-FF67-7440-AB7C-1CA67DDEE59B}"/>
              </a:ext>
            </a:extLst>
          </p:cNvPr>
          <p:cNvGrpSpPr/>
          <p:nvPr/>
        </p:nvGrpSpPr>
        <p:grpSpPr>
          <a:xfrm>
            <a:off x="334991" y="2299489"/>
            <a:ext cx="1832760" cy="1317960"/>
            <a:chOff x="334991" y="2299489"/>
            <a:chExt cx="1832760" cy="131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02A57E0F-D5BE-E044-A7F5-48AADD488C38}"/>
                    </a:ext>
                  </a:extLst>
                </p14:cNvPr>
                <p14:cNvContentPartPr/>
                <p14:nvPr/>
              </p14:nvContentPartPr>
              <p14:xfrm>
                <a:off x="1360991" y="3097969"/>
                <a:ext cx="806760" cy="51948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02A57E0F-D5BE-E044-A7F5-48AADD488C3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351991" y="3089329"/>
                  <a:ext cx="824400" cy="53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027E1E46-7864-AD47-A722-59CB4D2C8805}"/>
                    </a:ext>
                  </a:extLst>
                </p14:cNvPr>
                <p14:cNvContentPartPr/>
                <p14:nvPr/>
              </p14:nvContentPartPr>
              <p14:xfrm>
                <a:off x="1160831" y="3012289"/>
                <a:ext cx="421200" cy="20916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027E1E46-7864-AD47-A722-59CB4D2C880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152191" y="3003289"/>
                  <a:ext cx="4388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1F9A5917-102C-2745-9313-7C97BF92554C}"/>
                    </a:ext>
                  </a:extLst>
                </p14:cNvPr>
                <p14:cNvContentPartPr/>
                <p14:nvPr/>
              </p14:nvContentPartPr>
              <p14:xfrm>
                <a:off x="334991" y="2464729"/>
                <a:ext cx="252720" cy="50328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1F9A5917-102C-2745-9313-7C97BF92554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25991" y="2456089"/>
                  <a:ext cx="270360" cy="52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CB2493D6-8D61-8246-847D-5CD7B8448BDB}"/>
                    </a:ext>
                  </a:extLst>
                </p14:cNvPr>
                <p14:cNvContentPartPr/>
                <p14:nvPr/>
              </p14:nvContentPartPr>
              <p14:xfrm>
                <a:off x="356591" y="2700889"/>
                <a:ext cx="206640" cy="2808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CB2493D6-8D61-8246-847D-5CD7B8448BD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47591" y="2692249"/>
                  <a:ext cx="22428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CB63DB2C-9FC6-A740-8BE1-607EEAE5BAD4}"/>
                    </a:ext>
                  </a:extLst>
                </p14:cNvPr>
                <p14:cNvContentPartPr/>
                <p14:nvPr/>
              </p14:nvContentPartPr>
              <p14:xfrm>
                <a:off x="638831" y="2416489"/>
                <a:ext cx="393120" cy="42552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CB63DB2C-9FC6-A740-8BE1-607EEAE5BAD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29831" y="2407489"/>
                  <a:ext cx="410760" cy="44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3D9D377D-2902-8944-8741-16FAC0A38A56}"/>
                    </a:ext>
                  </a:extLst>
                </p14:cNvPr>
                <p14:cNvContentPartPr/>
                <p14:nvPr/>
              </p14:nvContentPartPr>
              <p14:xfrm>
                <a:off x="1024031" y="2299489"/>
                <a:ext cx="347040" cy="44784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3D9D377D-2902-8944-8741-16FAC0A38A5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15031" y="2290489"/>
                  <a:ext cx="364680" cy="46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C638F295-334C-FA49-9923-CA82DC8B2BD0}"/>
              </a:ext>
            </a:extLst>
          </p:cNvPr>
          <p:cNvGrpSpPr/>
          <p:nvPr/>
        </p:nvGrpSpPr>
        <p:grpSpPr>
          <a:xfrm>
            <a:off x="3959831" y="2093209"/>
            <a:ext cx="3408840" cy="1523520"/>
            <a:chOff x="3959831" y="2093209"/>
            <a:chExt cx="3408840" cy="152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7408F16D-7F24-B648-823E-BF3538DBAE7E}"/>
                    </a:ext>
                  </a:extLst>
                </p14:cNvPr>
                <p14:cNvContentPartPr/>
                <p14:nvPr/>
              </p14:nvContentPartPr>
              <p14:xfrm>
                <a:off x="3959831" y="2896729"/>
                <a:ext cx="1563120" cy="72000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7408F16D-7F24-B648-823E-BF3538DBAE7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950831" y="2888089"/>
                  <a:ext cx="1580760" cy="73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E2CB61B1-FFD6-7E42-B13C-C53D0F90560E}"/>
                    </a:ext>
                  </a:extLst>
                </p14:cNvPr>
                <p14:cNvContentPartPr/>
                <p14:nvPr/>
              </p14:nvContentPartPr>
              <p14:xfrm>
                <a:off x="5428631" y="2879809"/>
                <a:ext cx="143640" cy="12492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E2CB61B1-FFD6-7E42-B13C-C53D0F90560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419991" y="2870809"/>
                  <a:ext cx="1612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1737FD77-D4EE-4B43-BA47-D5E044FD92EF}"/>
                    </a:ext>
                  </a:extLst>
                </p14:cNvPr>
                <p14:cNvContentPartPr/>
                <p14:nvPr/>
              </p14:nvContentPartPr>
              <p14:xfrm>
                <a:off x="5821751" y="2093209"/>
                <a:ext cx="409320" cy="72648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1737FD77-D4EE-4B43-BA47-D5E044FD92E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812751" y="2084569"/>
                  <a:ext cx="426960" cy="74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F33204E5-AFC1-4545-B0CA-25B1642637B0}"/>
                    </a:ext>
                  </a:extLst>
                </p14:cNvPr>
                <p14:cNvContentPartPr/>
                <p14:nvPr/>
              </p14:nvContentPartPr>
              <p14:xfrm>
                <a:off x="5848031" y="2479849"/>
                <a:ext cx="569160" cy="15588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F33204E5-AFC1-4545-B0CA-25B1642637B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839391" y="2470849"/>
                  <a:ext cx="5868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5D59CE2A-EEFB-1D44-B548-5E37455A6DAC}"/>
                    </a:ext>
                  </a:extLst>
                </p14:cNvPr>
                <p14:cNvContentPartPr/>
                <p14:nvPr/>
              </p14:nvContentPartPr>
              <p14:xfrm>
                <a:off x="6419711" y="2228569"/>
                <a:ext cx="504000" cy="89424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5D59CE2A-EEFB-1D44-B548-5E37455A6DA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411071" y="2219929"/>
                  <a:ext cx="521640" cy="91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E123B1FC-E657-2549-98E4-2DE24299A3E3}"/>
                    </a:ext>
                  </a:extLst>
                </p14:cNvPr>
                <p14:cNvContentPartPr/>
                <p14:nvPr/>
              </p14:nvContentPartPr>
              <p14:xfrm>
                <a:off x="6970511" y="2423689"/>
                <a:ext cx="398160" cy="38196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E123B1FC-E657-2549-98E4-2DE24299A3E3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961511" y="2415049"/>
                  <a:ext cx="415800" cy="39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2757D007-EF2D-124D-B116-1BED9179C273}"/>
              </a:ext>
            </a:extLst>
          </p:cNvPr>
          <p:cNvGrpSpPr/>
          <p:nvPr/>
        </p:nvGrpSpPr>
        <p:grpSpPr>
          <a:xfrm>
            <a:off x="2529191" y="4357609"/>
            <a:ext cx="4449960" cy="2380320"/>
            <a:chOff x="2529191" y="4357609"/>
            <a:chExt cx="4449960" cy="238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5D3037B1-A89E-E14E-8900-2153DBCA9CE7}"/>
                    </a:ext>
                  </a:extLst>
                </p14:cNvPr>
                <p14:cNvContentPartPr/>
                <p14:nvPr/>
              </p14:nvContentPartPr>
              <p14:xfrm>
                <a:off x="3073511" y="5180209"/>
                <a:ext cx="87480" cy="900720"/>
              </p14:xfrm>
            </p:contentPart>
          </mc:Choice>
          <mc:Fallback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5D3037B1-A89E-E14E-8900-2153DBCA9CE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064511" y="5171209"/>
                  <a:ext cx="105120" cy="9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9BFAAE35-46EF-E841-8545-E140D92E52BA}"/>
                    </a:ext>
                  </a:extLst>
                </p14:cNvPr>
                <p14:cNvContentPartPr/>
                <p14:nvPr/>
              </p14:nvContentPartPr>
              <p14:xfrm>
                <a:off x="2980271" y="6015049"/>
                <a:ext cx="286560" cy="187200"/>
              </p14:xfrm>
            </p:contentPart>
          </mc:Choice>
          <mc:Fallback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9BFAAE35-46EF-E841-8545-E140D92E52B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971631" y="6006409"/>
                  <a:ext cx="3042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5D9397CC-BA03-BD42-A841-28FD20FD6C02}"/>
                    </a:ext>
                  </a:extLst>
                </p14:cNvPr>
                <p14:cNvContentPartPr/>
                <p14:nvPr/>
              </p14:nvContentPartPr>
              <p14:xfrm>
                <a:off x="2561591" y="6345169"/>
                <a:ext cx="39600" cy="363960"/>
              </p14:xfrm>
            </p:contentPart>
          </mc:Choice>
          <mc:Fallback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5D9397CC-BA03-BD42-A841-28FD20FD6C0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552951" y="6336169"/>
                  <a:ext cx="5724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1746F28E-1137-9D44-A28B-19F05B18A832}"/>
                    </a:ext>
                  </a:extLst>
                </p14:cNvPr>
                <p14:cNvContentPartPr/>
                <p14:nvPr/>
              </p14:nvContentPartPr>
              <p14:xfrm>
                <a:off x="2529191" y="6362449"/>
                <a:ext cx="477720" cy="335160"/>
              </p14:xfrm>
            </p:contentPart>
          </mc:Choice>
          <mc:Fallback>
            <p:pic>
              <p:nvPicPr>
                <p:cNvPr id="94" name="잉크 93">
                  <a:extLst>
                    <a:ext uri="{FF2B5EF4-FFF2-40B4-BE49-F238E27FC236}">
                      <a16:creationId xmlns:a16="http://schemas.microsoft.com/office/drawing/2014/main" id="{1746F28E-1137-9D44-A28B-19F05B18A83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520191" y="6353449"/>
                  <a:ext cx="49536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95" name="잉크 94">
                  <a:extLst>
                    <a:ext uri="{FF2B5EF4-FFF2-40B4-BE49-F238E27FC236}">
                      <a16:creationId xmlns:a16="http://schemas.microsoft.com/office/drawing/2014/main" id="{4390DA85-17C5-E040-8A9D-9EFBE68DEE02}"/>
                    </a:ext>
                  </a:extLst>
                </p14:cNvPr>
                <p14:cNvContentPartPr/>
                <p14:nvPr/>
              </p14:nvContentPartPr>
              <p14:xfrm>
                <a:off x="3126791" y="6345169"/>
                <a:ext cx="692640" cy="379800"/>
              </p14:xfrm>
            </p:contentPart>
          </mc:Choice>
          <mc:Fallback>
            <p:pic>
              <p:nvPicPr>
                <p:cNvPr id="95" name="잉크 94">
                  <a:extLst>
                    <a:ext uri="{FF2B5EF4-FFF2-40B4-BE49-F238E27FC236}">
                      <a16:creationId xmlns:a16="http://schemas.microsoft.com/office/drawing/2014/main" id="{4390DA85-17C5-E040-8A9D-9EFBE68DEE02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117791" y="6336169"/>
                  <a:ext cx="71028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96" name="잉크 95">
                  <a:extLst>
                    <a:ext uri="{FF2B5EF4-FFF2-40B4-BE49-F238E27FC236}">
                      <a16:creationId xmlns:a16="http://schemas.microsoft.com/office/drawing/2014/main" id="{4B34319C-6A77-A048-A6B5-7192ACDB35BE}"/>
                    </a:ext>
                  </a:extLst>
                </p14:cNvPr>
                <p14:cNvContentPartPr/>
                <p14:nvPr/>
              </p14:nvContentPartPr>
              <p14:xfrm>
                <a:off x="3814751" y="6341569"/>
                <a:ext cx="354600" cy="396360"/>
              </p14:xfrm>
            </p:contentPart>
          </mc:Choice>
          <mc:Fallback>
            <p:pic>
              <p:nvPicPr>
                <p:cNvPr id="96" name="잉크 95">
                  <a:extLst>
                    <a:ext uri="{FF2B5EF4-FFF2-40B4-BE49-F238E27FC236}">
                      <a16:creationId xmlns:a16="http://schemas.microsoft.com/office/drawing/2014/main" id="{4B34319C-6A77-A048-A6B5-7192ACDB35B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806111" y="6332929"/>
                  <a:ext cx="37224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97" name="잉크 96">
                  <a:extLst>
                    <a:ext uri="{FF2B5EF4-FFF2-40B4-BE49-F238E27FC236}">
                      <a16:creationId xmlns:a16="http://schemas.microsoft.com/office/drawing/2014/main" id="{E700C1E4-B7C0-BC4E-AEE6-9F4A5FB05E0E}"/>
                    </a:ext>
                  </a:extLst>
                </p14:cNvPr>
                <p14:cNvContentPartPr/>
                <p14:nvPr/>
              </p14:nvContentPartPr>
              <p14:xfrm>
                <a:off x="3380591" y="4357609"/>
                <a:ext cx="1838520" cy="1851120"/>
              </p14:xfrm>
            </p:contentPart>
          </mc:Choice>
          <mc:Fallback>
            <p:pic>
              <p:nvPicPr>
                <p:cNvPr id="97" name="잉크 96">
                  <a:extLst>
                    <a:ext uri="{FF2B5EF4-FFF2-40B4-BE49-F238E27FC236}">
                      <a16:creationId xmlns:a16="http://schemas.microsoft.com/office/drawing/2014/main" id="{E700C1E4-B7C0-BC4E-AEE6-9F4A5FB05E0E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371951" y="4348969"/>
                  <a:ext cx="1856160" cy="18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98" name="잉크 97">
                  <a:extLst>
                    <a:ext uri="{FF2B5EF4-FFF2-40B4-BE49-F238E27FC236}">
                      <a16:creationId xmlns:a16="http://schemas.microsoft.com/office/drawing/2014/main" id="{F71346FB-028E-2C44-8E8A-A6F86275F9AF}"/>
                    </a:ext>
                  </a:extLst>
                </p14:cNvPr>
                <p14:cNvContentPartPr/>
                <p14:nvPr/>
              </p14:nvContentPartPr>
              <p14:xfrm>
                <a:off x="5114711" y="6158329"/>
                <a:ext cx="127800" cy="131040"/>
              </p14:xfrm>
            </p:contentPart>
          </mc:Choice>
          <mc:Fallback>
            <p:pic>
              <p:nvPicPr>
                <p:cNvPr id="98" name="잉크 97">
                  <a:extLst>
                    <a:ext uri="{FF2B5EF4-FFF2-40B4-BE49-F238E27FC236}">
                      <a16:creationId xmlns:a16="http://schemas.microsoft.com/office/drawing/2014/main" id="{F71346FB-028E-2C44-8E8A-A6F86275F9A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106071" y="6149329"/>
                  <a:ext cx="1454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99" name="잉크 98">
                  <a:extLst>
                    <a:ext uri="{FF2B5EF4-FFF2-40B4-BE49-F238E27FC236}">
                      <a16:creationId xmlns:a16="http://schemas.microsoft.com/office/drawing/2014/main" id="{EBAA38E7-7B1D-5749-A50A-E67051C45B90}"/>
                    </a:ext>
                  </a:extLst>
                </p14:cNvPr>
                <p14:cNvContentPartPr/>
                <p14:nvPr/>
              </p14:nvContentPartPr>
              <p14:xfrm>
                <a:off x="5390831" y="5934769"/>
                <a:ext cx="338040" cy="384120"/>
              </p14:xfrm>
            </p:contentPart>
          </mc:Choice>
          <mc:Fallback>
            <p:pic>
              <p:nvPicPr>
                <p:cNvPr id="99" name="잉크 98">
                  <a:extLst>
                    <a:ext uri="{FF2B5EF4-FFF2-40B4-BE49-F238E27FC236}">
                      <a16:creationId xmlns:a16="http://schemas.microsoft.com/office/drawing/2014/main" id="{EBAA38E7-7B1D-5749-A50A-E67051C45B9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382191" y="5925769"/>
                  <a:ext cx="35568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100" name="잉크 99">
                  <a:extLst>
                    <a:ext uri="{FF2B5EF4-FFF2-40B4-BE49-F238E27FC236}">
                      <a16:creationId xmlns:a16="http://schemas.microsoft.com/office/drawing/2014/main" id="{CB4A2231-BD66-E543-83EB-18CBAD464053}"/>
                    </a:ext>
                  </a:extLst>
                </p14:cNvPr>
                <p14:cNvContentPartPr/>
                <p14:nvPr/>
              </p14:nvContentPartPr>
              <p14:xfrm>
                <a:off x="5503871" y="6179929"/>
                <a:ext cx="159120" cy="21240"/>
              </p14:xfrm>
            </p:contentPart>
          </mc:Choice>
          <mc:Fallback>
            <p:pic>
              <p:nvPicPr>
                <p:cNvPr id="100" name="잉크 99">
                  <a:extLst>
                    <a:ext uri="{FF2B5EF4-FFF2-40B4-BE49-F238E27FC236}">
                      <a16:creationId xmlns:a16="http://schemas.microsoft.com/office/drawing/2014/main" id="{CB4A2231-BD66-E543-83EB-18CBAD46405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494871" y="6170929"/>
                  <a:ext cx="17676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101" name="잉크 100">
                  <a:extLst>
                    <a:ext uri="{FF2B5EF4-FFF2-40B4-BE49-F238E27FC236}">
                      <a16:creationId xmlns:a16="http://schemas.microsoft.com/office/drawing/2014/main" id="{D3A4485C-A5BC-5342-8080-A0EA924FB9B0}"/>
                    </a:ext>
                  </a:extLst>
                </p14:cNvPr>
                <p14:cNvContentPartPr/>
                <p14:nvPr/>
              </p14:nvContentPartPr>
              <p14:xfrm>
                <a:off x="5701871" y="5799769"/>
                <a:ext cx="271080" cy="349200"/>
              </p14:xfrm>
            </p:contentPart>
          </mc:Choice>
          <mc:Fallback>
            <p:pic>
              <p:nvPicPr>
                <p:cNvPr id="101" name="잉크 100">
                  <a:extLst>
                    <a:ext uri="{FF2B5EF4-FFF2-40B4-BE49-F238E27FC236}">
                      <a16:creationId xmlns:a16="http://schemas.microsoft.com/office/drawing/2014/main" id="{D3A4485C-A5BC-5342-8080-A0EA924FB9B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692871" y="5791129"/>
                  <a:ext cx="28872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102" name="잉크 101">
                  <a:extLst>
                    <a:ext uri="{FF2B5EF4-FFF2-40B4-BE49-F238E27FC236}">
                      <a16:creationId xmlns:a16="http://schemas.microsoft.com/office/drawing/2014/main" id="{4705B635-A426-9B47-B579-500DAE1076AB}"/>
                    </a:ext>
                  </a:extLst>
                </p14:cNvPr>
                <p14:cNvContentPartPr/>
                <p14:nvPr/>
              </p14:nvContentPartPr>
              <p14:xfrm>
                <a:off x="5903831" y="5714089"/>
                <a:ext cx="271800" cy="504720"/>
              </p14:xfrm>
            </p:contentPart>
          </mc:Choice>
          <mc:Fallback>
            <p:pic>
              <p:nvPicPr>
                <p:cNvPr id="102" name="잉크 101">
                  <a:extLst>
                    <a:ext uri="{FF2B5EF4-FFF2-40B4-BE49-F238E27FC236}">
                      <a16:creationId xmlns:a16="http://schemas.microsoft.com/office/drawing/2014/main" id="{4705B635-A426-9B47-B579-500DAE1076AB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894831" y="5705089"/>
                  <a:ext cx="289440" cy="52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103" name="잉크 102">
                  <a:extLst>
                    <a:ext uri="{FF2B5EF4-FFF2-40B4-BE49-F238E27FC236}">
                      <a16:creationId xmlns:a16="http://schemas.microsoft.com/office/drawing/2014/main" id="{DF54B96D-0961-E14C-9556-F299AF8A486A}"/>
                    </a:ext>
                  </a:extLst>
                </p14:cNvPr>
                <p14:cNvContentPartPr/>
                <p14:nvPr/>
              </p14:nvContentPartPr>
              <p14:xfrm>
                <a:off x="6249791" y="5641369"/>
                <a:ext cx="257400" cy="415800"/>
              </p14:xfrm>
            </p:contentPart>
          </mc:Choice>
          <mc:Fallback>
            <p:pic>
              <p:nvPicPr>
                <p:cNvPr id="103" name="잉크 102">
                  <a:extLst>
                    <a:ext uri="{FF2B5EF4-FFF2-40B4-BE49-F238E27FC236}">
                      <a16:creationId xmlns:a16="http://schemas.microsoft.com/office/drawing/2014/main" id="{DF54B96D-0961-E14C-9556-F299AF8A486A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241151" y="5632369"/>
                  <a:ext cx="275040" cy="43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104" name="잉크 103">
                  <a:extLst>
                    <a:ext uri="{FF2B5EF4-FFF2-40B4-BE49-F238E27FC236}">
                      <a16:creationId xmlns:a16="http://schemas.microsoft.com/office/drawing/2014/main" id="{90392609-2FFC-D34C-8A5F-988B95E8ACBB}"/>
                    </a:ext>
                  </a:extLst>
                </p14:cNvPr>
                <p14:cNvContentPartPr/>
                <p14:nvPr/>
              </p14:nvContentPartPr>
              <p14:xfrm>
                <a:off x="6676391" y="5568649"/>
                <a:ext cx="302760" cy="356400"/>
              </p14:xfrm>
            </p:contentPart>
          </mc:Choice>
          <mc:Fallback>
            <p:pic>
              <p:nvPicPr>
                <p:cNvPr id="104" name="잉크 103">
                  <a:extLst>
                    <a:ext uri="{FF2B5EF4-FFF2-40B4-BE49-F238E27FC236}">
                      <a16:creationId xmlns:a16="http://schemas.microsoft.com/office/drawing/2014/main" id="{90392609-2FFC-D34C-8A5F-988B95E8ACBB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667751" y="5560009"/>
                  <a:ext cx="320400" cy="374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E3617380-0EEF-8D45-B0A1-94B120B040A3}"/>
              </a:ext>
            </a:extLst>
          </p:cNvPr>
          <p:cNvSpPr txBox="1"/>
          <p:nvPr/>
        </p:nvSpPr>
        <p:spPr>
          <a:xfrm>
            <a:off x="8478523" y="1534580"/>
            <a:ext cx="1184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dirty="0">
                <a:solidFill>
                  <a:srgbClr val="002060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합집합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B6443BA-E28F-1F4A-A929-2D446DF17D12}"/>
              </a:ext>
            </a:extLst>
          </p:cNvPr>
          <p:cNvSpPr txBox="1"/>
          <p:nvPr/>
        </p:nvSpPr>
        <p:spPr>
          <a:xfrm>
            <a:off x="5657321" y="1500149"/>
            <a:ext cx="1184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dirty="0">
                <a:solidFill>
                  <a:srgbClr val="C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교집합</a:t>
            </a:r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860799D3-F268-3242-8DC3-35F2496C5DAF}"/>
              </a:ext>
            </a:extLst>
          </p:cNvPr>
          <p:cNvGrpSpPr/>
          <p:nvPr/>
        </p:nvGrpSpPr>
        <p:grpSpPr>
          <a:xfrm>
            <a:off x="8461271" y="2209129"/>
            <a:ext cx="1056960" cy="809640"/>
            <a:chOff x="8461271" y="2209129"/>
            <a:chExt cx="1056960" cy="80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109" name="잉크 108">
                  <a:extLst>
                    <a:ext uri="{FF2B5EF4-FFF2-40B4-BE49-F238E27FC236}">
                      <a16:creationId xmlns:a16="http://schemas.microsoft.com/office/drawing/2014/main" id="{11FC0A01-00A7-7C45-9B9C-20529670D984}"/>
                    </a:ext>
                  </a:extLst>
                </p14:cNvPr>
                <p14:cNvContentPartPr/>
                <p14:nvPr/>
              </p14:nvContentPartPr>
              <p14:xfrm>
                <a:off x="8504831" y="2209129"/>
                <a:ext cx="475560" cy="758880"/>
              </p14:xfrm>
            </p:contentPart>
          </mc:Choice>
          <mc:Fallback>
            <p:pic>
              <p:nvPicPr>
                <p:cNvPr id="109" name="잉크 108">
                  <a:extLst>
                    <a:ext uri="{FF2B5EF4-FFF2-40B4-BE49-F238E27FC236}">
                      <a16:creationId xmlns:a16="http://schemas.microsoft.com/office/drawing/2014/main" id="{11FC0A01-00A7-7C45-9B9C-20529670D98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495831" y="2200489"/>
                  <a:ext cx="493200" cy="77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110" name="잉크 109">
                  <a:extLst>
                    <a:ext uri="{FF2B5EF4-FFF2-40B4-BE49-F238E27FC236}">
                      <a16:creationId xmlns:a16="http://schemas.microsoft.com/office/drawing/2014/main" id="{165D9ABF-A3D2-9D4C-9459-DBAD9A85B431}"/>
                    </a:ext>
                  </a:extLst>
                </p14:cNvPr>
                <p14:cNvContentPartPr/>
                <p14:nvPr/>
              </p14:nvContentPartPr>
              <p14:xfrm>
                <a:off x="8461271" y="2539249"/>
                <a:ext cx="443520" cy="47880"/>
              </p14:xfrm>
            </p:contentPart>
          </mc:Choice>
          <mc:Fallback>
            <p:pic>
              <p:nvPicPr>
                <p:cNvPr id="110" name="잉크 109">
                  <a:extLst>
                    <a:ext uri="{FF2B5EF4-FFF2-40B4-BE49-F238E27FC236}">
                      <a16:creationId xmlns:a16="http://schemas.microsoft.com/office/drawing/2014/main" id="{165D9ABF-A3D2-9D4C-9459-DBAD9A85B43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452631" y="2530609"/>
                  <a:ext cx="46116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111" name="잉크 110">
                  <a:extLst>
                    <a:ext uri="{FF2B5EF4-FFF2-40B4-BE49-F238E27FC236}">
                      <a16:creationId xmlns:a16="http://schemas.microsoft.com/office/drawing/2014/main" id="{2DE7E849-E705-5E4E-889F-D7698BD0A5AF}"/>
                    </a:ext>
                  </a:extLst>
                </p14:cNvPr>
                <p14:cNvContentPartPr/>
                <p14:nvPr/>
              </p14:nvContentPartPr>
              <p14:xfrm>
                <a:off x="9099911" y="2213089"/>
                <a:ext cx="418320" cy="805680"/>
              </p14:xfrm>
            </p:contentPart>
          </mc:Choice>
          <mc:Fallback>
            <p:pic>
              <p:nvPicPr>
                <p:cNvPr id="111" name="잉크 110">
                  <a:extLst>
                    <a:ext uri="{FF2B5EF4-FFF2-40B4-BE49-F238E27FC236}">
                      <a16:creationId xmlns:a16="http://schemas.microsoft.com/office/drawing/2014/main" id="{2DE7E849-E705-5E4E-889F-D7698BD0A5AF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091271" y="2204089"/>
                  <a:ext cx="435960" cy="823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113" name="잉크 112">
                <a:extLst>
                  <a:ext uri="{FF2B5EF4-FFF2-40B4-BE49-F238E27FC236}">
                    <a16:creationId xmlns:a16="http://schemas.microsoft.com/office/drawing/2014/main" id="{2F75B8DE-7EFB-DC41-A76C-C216548EBD24}"/>
                  </a:ext>
                </a:extLst>
              </p14:cNvPr>
              <p14:cNvContentPartPr/>
              <p14:nvPr/>
            </p14:nvContentPartPr>
            <p14:xfrm>
              <a:off x="9633071" y="2215969"/>
              <a:ext cx="502920" cy="822960"/>
            </p14:xfrm>
          </p:contentPart>
        </mc:Choice>
        <mc:Fallback>
          <p:pic>
            <p:nvPicPr>
              <p:cNvPr id="113" name="잉크 112">
                <a:extLst>
                  <a:ext uri="{FF2B5EF4-FFF2-40B4-BE49-F238E27FC236}">
                    <a16:creationId xmlns:a16="http://schemas.microsoft.com/office/drawing/2014/main" id="{2F75B8DE-7EFB-DC41-A76C-C216548EBD24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9624431" y="2207329"/>
                <a:ext cx="520560" cy="84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DB660BB3-A32E-904C-A134-66866D5C4F2C}"/>
              </a:ext>
            </a:extLst>
          </p:cNvPr>
          <p:cNvGrpSpPr/>
          <p:nvPr/>
        </p:nvGrpSpPr>
        <p:grpSpPr>
          <a:xfrm>
            <a:off x="10713431" y="2073409"/>
            <a:ext cx="1037160" cy="747360"/>
            <a:chOff x="10713431" y="2073409"/>
            <a:chExt cx="1037160" cy="74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114" name="잉크 113">
                  <a:extLst>
                    <a:ext uri="{FF2B5EF4-FFF2-40B4-BE49-F238E27FC236}">
                      <a16:creationId xmlns:a16="http://schemas.microsoft.com/office/drawing/2014/main" id="{527A972B-9C03-334A-8024-B3EB10D8DB10}"/>
                    </a:ext>
                  </a:extLst>
                </p14:cNvPr>
                <p14:cNvContentPartPr/>
                <p14:nvPr/>
              </p14:nvContentPartPr>
              <p14:xfrm>
                <a:off x="10713431" y="2073409"/>
                <a:ext cx="298440" cy="653400"/>
              </p14:xfrm>
            </p:contentPart>
          </mc:Choice>
          <mc:Fallback>
            <p:pic>
              <p:nvPicPr>
                <p:cNvPr id="114" name="잉크 113">
                  <a:extLst>
                    <a:ext uri="{FF2B5EF4-FFF2-40B4-BE49-F238E27FC236}">
                      <a16:creationId xmlns:a16="http://schemas.microsoft.com/office/drawing/2014/main" id="{527A972B-9C03-334A-8024-B3EB10D8DB10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704791" y="2064769"/>
                  <a:ext cx="316080" cy="67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115" name="잉크 114">
                  <a:extLst>
                    <a:ext uri="{FF2B5EF4-FFF2-40B4-BE49-F238E27FC236}">
                      <a16:creationId xmlns:a16="http://schemas.microsoft.com/office/drawing/2014/main" id="{792BE333-2EA1-1A41-9BA7-066BEA3C55FD}"/>
                    </a:ext>
                  </a:extLst>
                </p14:cNvPr>
                <p14:cNvContentPartPr/>
                <p14:nvPr/>
              </p14:nvContentPartPr>
              <p14:xfrm>
                <a:off x="11408591" y="2249089"/>
                <a:ext cx="342000" cy="571680"/>
              </p14:xfrm>
            </p:contentPart>
          </mc:Choice>
          <mc:Fallback>
            <p:pic>
              <p:nvPicPr>
                <p:cNvPr id="115" name="잉크 114">
                  <a:extLst>
                    <a:ext uri="{FF2B5EF4-FFF2-40B4-BE49-F238E27FC236}">
                      <a16:creationId xmlns:a16="http://schemas.microsoft.com/office/drawing/2014/main" id="{792BE333-2EA1-1A41-9BA7-066BEA3C55FD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1399951" y="2240449"/>
                  <a:ext cx="359640" cy="589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260268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2693377" y="93781"/>
            <a:ext cx="6805246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3600" b="1" i="1" kern="0" dirty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1.8 </a:t>
            </a:r>
            <a:r>
              <a:rPr lang="ko-KR" altLang="en-US" sz="3600" b="1" i="1" kern="0" dirty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확률론 기본</a:t>
            </a:r>
            <a:endParaRPr lang="en-US" altLang="ko-KR" sz="3600" b="1" i="1" kern="0" dirty="0">
              <a:solidFill>
                <a:schemeClr val="bg1"/>
              </a:solidFill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  <a:p>
            <a:pPr algn="ctr" latinLnBrk="0">
              <a:defRPr/>
            </a:pPr>
            <a:endParaRPr lang="en-US" altLang="ko-KR" sz="1100" kern="0" dirty="0">
              <a:solidFill>
                <a:srgbClr val="A17D60"/>
              </a:solidFill>
            </a:endParaRPr>
          </a:p>
          <a:p>
            <a:pPr algn="ctr" latinLnBrk="0">
              <a:defRPr/>
            </a:pPr>
            <a:r>
              <a:rPr lang="en-US" altLang="ko-KR" sz="1100" kern="0" dirty="0">
                <a:solidFill>
                  <a:srgbClr val="A17D60"/>
                </a:solidFill>
              </a:rPr>
              <a:t>1.8.7 </a:t>
            </a:r>
            <a:r>
              <a:rPr lang="ko-KR" altLang="en-US" sz="1100" kern="0" dirty="0" err="1">
                <a:solidFill>
                  <a:srgbClr val="A17D60"/>
                </a:solidFill>
              </a:rPr>
              <a:t>차집합</a:t>
            </a:r>
            <a:endParaRPr lang="ko-KR" altLang="en-US" sz="3600" kern="0" dirty="0">
              <a:solidFill>
                <a:srgbClr val="A17D60"/>
              </a:solidFill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E03AA44F-F0A2-784A-BAC9-C97F80DA28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83" y="1418679"/>
            <a:ext cx="4426587" cy="4490974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B27EB746-CCE0-3A44-8BB8-B6F9DEC4BC3D}"/>
              </a:ext>
            </a:extLst>
          </p:cNvPr>
          <p:cNvSpPr txBox="1"/>
          <p:nvPr/>
        </p:nvSpPr>
        <p:spPr>
          <a:xfrm>
            <a:off x="5529751" y="1418679"/>
            <a:ext cx="9483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 err="1"/>
              <a:t>차집합</a:t>
            </a:r>
            <a:endParaRPr kumimoji="1"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0AB1848-E6EA-F445-982B-008B8818F740}"/>
                  </a:ext>
                </a:extLst>
              </p:cNvPr>
              <p:cNvSpPr txBox="1"/>
              <p:nvPr/>
            </p:nvSpPr>
            <p:spPr>
              <a:xfrm>
                <a:off x="5650775" y="2035691"/>
                <a:ext cx="30057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>
                    <a:latin typeface="NanumSquareOTF" panose="020B0600000101010101" pitchFamily="34" charset="-127"/>
                    <a:ea typeface="NanumSquareOTF" panose="020B0600000101010101" pitchFamily="34" charset="-127"/>
                  </a:rPr>
                  <a:t>A-B = {a;</a:t>
                </a:r>
                <a:r>
                  <a:rPr kumimoji="1" lang="ko-KR" altLang="en-US" dirty="0">
                    <a:latin typeface="NanumSquareOTF" panose="020B0600000101010101" pitchFamily="34" charset="-127"/>
                    <a:ea typeface="NanumSquareOTF" panose="020B0600000101010101" pitchFamily="34" charset="-127"/>
                  </a:rPr>
                  <a:t> </a:t>
                </a:r>
                <a:r>
                  <a:rPr kumimoji="1" lang="en-US" altLang="ko-KR" dirty="0">
                    <a:latin typeface="NanumSquareOTF" panose="020B0600000101010101" pitchFamily="34" charset="-127"/>
                    <a:ea typeface="NanumSquareOTF" panose="020B0600000101010101" pitchFamily="34" charset="-127"/>
                  </a:rPr>
                  <a:t>a</a:t>
                </a:r>
                <a:r>
                  <a:rPr kumimoji="1" lang="en-US" altLang="ko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kumimoji="1" lang="en-US" altLang="ko-KR" dirty="0">
                    <a:latin typeface="NanumSquareOTF" panose="020B0600000101010101" pitchFamily="34" charset="-127"/>
                    <a:ea typeface="NanumSquareOTF" panose="020B0600000101010101" pitchFamily="34" charset="-127"/>
                  </a:rPr>
                  <a:t>A </a:t>
                </a:r>
                <a:r>
                  <a:rPr kumimoji="1" lang="ko-KR" altLang="en-US" dirty="0">
                    <a:latin typeface="NanumSquareOTF" panose="020B0600000101010101" pitchFamily="34" charset="-127"/>
                    <a:ea typeface="NanumSquareOTF" panose="020B0600000101010101" pitchFamily="34" charset="-127"/>
                  </a:rPr>
                  <a:t>그리고 </a:t>
                </a:r>
                <a:r>
                  <a:rPr kumimoji="1" lang="en-US" altLang="ko-KR" dirty="0">
                    <a:latin typeface="NanumSquareOTF" panose="020B0600000101010101" pitchFamily="34" charset="-127"/>
                    <a:ea typeface="NanumSquareOTF" panose="020B0600000101010101" pitchFamily="34" charset="-127"/>
                  </a:rPr>
                  <a:t>a</a:t>
                </a:r>
                <a14:m>
                  <m:oMath xmlns:m="http://schemas.openxmlformats.org/officeDocument/2006/math">
                    <m:r>
                      <a:rPr kumimoji="1"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kumimoji="1" lang="en-US" altLang="ko-KR" b="0" dirty="0">
                  <a:latin typeface="NanumSquareOTF" panose="020B0600000101010101" pitchFamily="34" charset="-127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0AB1848-E6EA-F445-982B-008B8818F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775" y="2035691"/>
                <a:ext cx="3005759" cy="369332"/>
              </a:xfrm>
              <a:prstGeom prst="rect">
                <a:avLst/>
              </a:prstGeom>
              <a:blipFill>
                <a:blip r:embed="rId4"/>
                <a:stretch>
                  <a:fillRect l="-1261" t="-6667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그룹 10">
            <a:extLst>
              <a:ext uri="{FF2B5EF4-FFF2-40B4-BE49-F238E27FC236}">
                <a16:creationId xmlns:a16="http://schemas.microsoft.com/office/drawing/2014/main" id="{57A527C9-30B0-994D-BFDB-9303DC20A519}"/>
              </a:ext>
            </a:extLst>
          </p:cNvPr>
          <p:cNvGrpSpPr/>
          <p:nvPr/>
        </p:nvGrpSpPr>
        <p:grpSpPr>
          <a:xfrm>
            <a:off x="631991" y="1596769"/>
            <a:ext cx="3894480" cy="4322160"/>
            <a:chOff x="631991" y="1596769"/>
            <a:chExt cx="3894480" cy="432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255654A2-3B1E-2543-BDBB-1643F8B04679}"/>
                    </a:ext>
                  </a:extLst>
                </p14:cNvPr>
                <p14:cNvContentPartPr/>
                <p14:nvPr/>
              </p14:nvContentPartPr>
              <p14:xfrm>
                <a:off x="2228591" y="1596769"/>
                <a:ext cx="363600" cy="765360"/>
              </p14:xfrm>
            </p:contentPart>
          </mc:Choice>
          <mc:Fallback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255654A2-3B1E-2543-BDBB-1643F8B0467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219951" y="1588129"/>
                  <a:ext cx="381240" cy="78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932573ED-51B4-824B-80CC-9FF6C6335583}"/>
                    </a:ext>
                  </a:extLst>
                </p14:cNvPr>
                <p14:cNvContentPartPr/>
                <p14:nvPr/>
              </p14:nvContentPartPr>
              <p14:xfrm>
                <a:off x="2126351" y="1983769"/>
                <a:ext cx="476640" cy="7200"/>
              </p14:xfrm>
            </p:contentPart>
          </mc:Choice>
          <mc:Fallback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932573ED-51B4-824B-80CC-9FF6C633558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117711" y="1975129"/>
                  <a:ext cx="4942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57940982-2418-3142-B992-BE8D0CC2C6E6}"/>
                    </a:ext>
                  </a:extLst>
                </p14:cNvPr>
                <p14:cNvContentPartPr/>
                <p14:nvPr/>
              </p14:nvContentPartPr>
              <p14:xfrm>
                <a:off x="932231" y="3717889"/>
                <a:ext cx="318600" cy="59832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57940982-2418-3142-B992-BE8D0CC2C6E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23591" y="3709249"/>
                  <a:ext cx="336240" cy="61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9FE8F6B6-EDBA-0049-85B8-E247B77D609D}"/>
                    </a:ext>
                  </a:extLst>
                </p14:cNvPr>
                <p14:cNvContentPartPr/>
                <p14:nvPr/>
              </p14:nvContentPartPr>
              <p14:xfrm>
                <a:off x="631991" y="2022649"/>
                <a:ext cx="3894480" cy="389628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9FE8F6B6-EDBA-0049-85B8-E247B77D609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22991" y="2014009"/>
                  <a:ext cx="3912120" cy="39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4F9193BB-7A9E-E34A-92FA-2C26FF1B2AC4}"/>
                    </a:ext>
                  </a:extLst>
                </p14:cNvPr>
                <p14:cNvContentPartPr/>
                <p14:nvPr/>
              </p14:nvContentPartPr>
              <p14:xfrm>
                <a:off x="1140671" y="2159809"/>
                <a:ext cx="1099800" cy="150300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4F9193BB-7A9E-E34A-92FA-2C26FF1B2AC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132031" y="2151169"/>
                  <a:ext cx="1117440" cy="1520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F5F6D5D0-3618-0940-B1CD-A2836B1561E0}"/>
                  </a:ext>
                </a:extLst>
              </p14:cNvPr>
              <p14:cNvContentPartPr/>
              <p14:nvPr/>
            </p14:nvContentPartPr>
            <p14:xfrm>
              <a:off x="1738631" y="2274649"/>
              <a:ext cx="2117880" cy="185256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F5F6D5D0-3618-0940-B1CD-A2836B1561E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684991" y="2167009"/>
                <a:ext cx="2225520" cy="206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5337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2693377" y="93781"/>
            <a:ext cx="6805246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3600" b="1" i="1" kern="0" dirty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1.8 </a:t>
            </a:r>
            <a:r>
              <a:rPr lang="ko-KR" altLang="en-US" sz="3600" b="1" i="1" kern="0" dirty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확률론 기본</a:t>
            </a:r>
            <a:endParaRPr lang="en-US" altLang="ko-KR" sz="3600" b="1" i="1" kern="0" dirty="0">
              <a:solidFill>
                <a:schemeClr val="bg1"/>
              </a:solidFill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  <a:p>
            <a:pPr algn="ctr" latinLnBrk="0">
              <a:defRPr/>
            </a:pPr>
            <a:endParaRPr lang="en-US" altLang="ko-KR" sz="1100" kern="0" dirty="0">
              <a:solidFill>
                <a:srgbClr val="A17D60"/>
              </a:solidFill>
            </a:endParaRPr>
          </a:p>
          <a:p>
            <a:pPr algn="ctr" latinLnBrk="0">
              <a:defRPr/>
            </a:pPr>
            <a:r>
              <a:rPr lang="en-US" altLang="ko-KR" sz="1100" kern="0" dirty="0">
                <a:solidFill>
                  <a:srgbClr val="A17D60"/>
                </a:solidFill>
              </a:rPr>
              <a:t>1.8.8 </a:t>
            </a:r>
            <a:r>
              <a:rPr lang="ko-KR" altLang="en-US" sz="1100" kern="0" dirty="0">
                <a:solidFill>
                  <a:srgbClr val="A17D60"/>
                </a:solidFill>
              </a:rPr>
              <a:t>공집합 </a:t>
            </a:r>
            <a:r>
              <a:rPr lang="en-US" altLang="ko-KR" sz="1100" kern="0" dirty="0">
                <a:solidFill>
                  <a:srgbClr val="A17D60"/>
                </a:solidFill>
              </a:rPr>
              <a:t>– 1.8.10 </a:t>
            </a:r>
            <a:r>
              <a:rPr lang="ko-KR" altLang="en-US" sz="1100" kern="0" dirty="0">
                <a:solidFill>
                  <a:srgbClr val="A17D60"/>
                </a:solidFill>
              </a:rPr>
              <a:t>여집합</a:t>
            </a:r>
            <a:endParaRPr lang="ko-KR" altLang="en-US" sz="3600" kern="0" dirty="0">
              <a:solidFill>
                <a:srgbClr val="A17D6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27EB746-CCE0-3A44-8BB8-B6F9DEC4BC3D}"/>
              </a:ext>
            </a:extLst>
          </p:cNvPr>
          <p:cNvSpPr txBox="1"/>
          <p:nvPr/>
        </p:nvSpPr>
        <p:spPr>
          <a:xfrm>
            <a:off x="366081" y="1472468"/>
            <a:ext cx="1180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/>
              <a:t>공집합</a:t>
            </a:r>
            <a:endParaRPr kumimoji="1"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0AB1848-E6EA-F445-982B-008B8818F740}"/>
                  </a:ext>
                </a:extLst>
              </p:cNvPr>
              <p:cNvSpPr txBox="1"/>
              <p:nvPr/>
            </p:nvSpPr>
            <p:spPr>
              <a:xfrm>
                <a:off x="1546413" y="1472468"/>
                <a:ext cx="3825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dirty="0">
                    <a:latin typeface="NanumSquareOTF" panose="020B0600000101010101" pitchFamily="34" charset="-127"/>
                    <a:ea typeface="NanumSquareOTF" panose="020B0600000101010101" pitchFamily="34" charset="-127"/>
                  </a:rPr>
                  <a:t>요소를 하나도 가지고 있지 않은 모임 </a:t>
                </a:r>
                <a14:m>
                  <m:oMath xmlns:m="http://schemas.openxmlformats.org/officeDocument/2006/math">
                    <m:r>
                      <a:rPr kumimoji="1" lang="ko-KR" altLang="en-US" i="1" smtClean="0">
                        <a:latin typeface="Cambria Math" panose="02040503050406030204" pitchFamily="18" charset="0"/>
                        <a:ea typeface="NanumSquareOTF" panose="020B0600000101010101" pitchFamily="34" charset="-127"/>
                      </a:rPr>
                      <m:t>∅</m:t>
                    </m:r>
                  </m:oMath>
                </a14:m>
                <a:endParaRPr kumimoji="1" lang="en-US" altLang="ko-KR" dirty="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0AB1848-E6EA-F445-982B-008B8818F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413" y="1472468"/>
                <a:ext cx="3825086" cy="369332"/>
              </a:xfrm>
              <a:prstGeom prst="rect">
                <a:avLst/>
              </a:prstGeom>
              <a:blipFill>
                <a:blip r:embed="rId3"/>
                <a:stretch>
                  <a:fillRect l="-1325" t="-6667" b="-2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E7949CF9-AD84-1C49-802B-1B936863AF5E}"/>
              </a:ext>
            </a:extLst>
          </p:cNvPr>
          <p:cNvSpPr txBox="1"/>
          <p:nvPr/>
        </p:nvSpPr>
        <p:spPr>
          <a:xfrm>
            <a:off x="366080" y="2097102"/>
            <a:ext cx="1570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/>
              <a:t>전체집합</a:t>
            </a:r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22CC50-3F59-F247-8144-19136452F579}"/>
              </a:ext>
            </a:extLst>
          </p:cNvPr>
          <p:cNvSpPr txBox="1"/>
          <p:nvPr/>
        </p:nvSpPr>
        <p:spPr>
          <a:xfrm>
            <a:off x="1833284" y="2097102"/>
            <a:ext cx="22653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합집합과의 차이 </a:t>
            </a:r>
            <a:r>
              <a:rPr kumimoji="1"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?</a:t>
            </a:r>
          </a:p>
          <a:p>
            <a:r>
              <a:rPr kumimoji="1"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S = {1,2,3,4,5,6,7,8}</a:t>
            </a:r>
          </a:p>
          <a:p>
            <a:r>
              <a:rPr kumimoji="1"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A = {1,2}</a:t>
            </a:r>
          </a:p>
          <a:p>
            <a:r>
              <a:rPr kumimoji="1"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B = {7,8}</a:t>
            </a:r>
          </a:p>
          <a:p>
            <a:r>
              <a:rPr kumimoji="1"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AUB = {1,2,7,8}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DB25B8-91BB-A440-B319-7B6C30D596F0}"/>
              </a:ext>
            </a:extLst>
          </p:cNvPr>
          <p:cNvSpPr txBox="1"/>
          <p:nvPr/>
        </p:nvSpPr>
        <p:spPr>
          <a:xfrm>
            <a:off x="366080" y="3808268"/>
            <a:ext cx="1570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/>
              <a:t>여집합</a:t>
            </a:r>
            <a:endParaRPr kumimoji="1"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1061CC-0D58-E746-9A45-9F504ADBBAEB}"/>
              </a:ext>
            </a:extLst>
          </p:cNvPr>
          <p:cNvSpPr txBox="1"/>
          <p:nvPr/>
        </p:nvSpPr>
        <p:spPr>
          <a:xfrm>
            <a:off x="1550378" y="3854434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A</a:t>
            </a:r>
            <a:r>
              <a:rPr kumimoji="1" lang="en-US" altLang="ko-KR" baseline="30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c </a:t>
            </a:r>
            <a:r>
              <a:rPr kumimoji="1"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= S - A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37EE4A-5D32-874E-9B2A-D397EEF46C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965" y="3746200"/>
            <a:ext cx="3502069" cy="275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7032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2693377" y="93781"/>
            <a:ext cx="6805246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3600" b="1" i="1" kern="0" dirty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1.8 </a:t>
            </a:r>
            <a:r>
              <a:rPr lang="ko-KR" altLang="en-US" sz="3600" b="1" i="1" kern="0" dirty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확률론 기본</a:t>
            </a:r>
            <a:endParaRPr lang="en-US" altLang="ko-KR" sz="3600" b="1" i="1" kern="0" dirty="0">
              <a:solidFill>
                <a:schemeClr val="bg1"/>
              </a:solidFill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  <a:p>
            <a:pPr algn="ctr" latinLnBrk="0">
              <a:defRPr/>
            </a:pPr>
            <a:endParaRPr lang="en-US" altLang="ko-KR" sz="1100" kern="0" dirty="0">
              <a:solidFill>
                <a:srgbClr val="A17D60"/>
              </a:solidFill>
            </a:endParaRPr>
          </a:p>
          <a:p>
            <a:pPr algn="ctr" latinLnBrk="0">
              <a:defRPr/>
            </a:pPr>
            <a:r>
              <a:rPr lang="en-US" altLang="ko-KR" sz="1100" kern="0" dirty="0">
                <a:solidFill>
                  <a:srgbClr val="A17D60"/>
                </a:solidFill>
              </a:rPr>
              <a:t>1.8.11 </a:t>
            </a:r>
            <a:r>
              <a:rPr lang="ko-KR" altLang="en-US" sz="1100" kern="0" dirty="0" err="1">
                <a:solidFill>
                  <a:srgbClr val="A17D60"/>
                </a:solidFill>
              </a:rPr>
              <a:t>표본점</a:t>
            </a:r>
            <a:r>
              <a:rPr lang="en-US" altLang="ko-KR" sz="1100" kern="0" dirty="0">
                <a:solidFill>
                  <a:srgbClr val="A17D60"/>
                </a:solidFill>
              </a:rPr>
              <a:t>, </a:t>
            </a:r>
            <a:r>
              <a:rPr lang="ko-KR" altLang="en-US" sz="1100" kern="0" dirty="0" err="1">
                <a:solidFill>
                  <a:srgbClr val="A17D60"/>
                </a:solidFill>
              </a:rPr>
              <a:t>표본공간</a:t>
            </a:r>
            <a:r>
              <a:rPr lang="en-US" altLang="ko-KR" sz="1100" kern="0" dirty="0">
                <a:solidFill>
                  <a:srgbClr val="A17D60"/>
                </a:solidFill>
              </a:rPr>
              <a:t>, </a:t>
            </a:r>
            <a:r>
              <a:rPr lang="ko-KR" altLang="en-US" sz="1100" kern="0" dirty="0">
                <a:solidFill>
                  <a:srgbClr val="A17D60"/>
                </a:solidFill>
              </a:rPr>
              <a:t>사상 </a:t>
            </a:r>
            <a:r>
              <a:rPr lang="en-US" altLang="ko-KR" sz="1100" kern="0" dirty="0">
                <a:solidFill>
                  <a:srgbClr val="A17D60"/>
                </a:solidFill>
              </a:rPr>
              <a:t>- 1.8.12 </a:t>
            </a:r>
            <a:r>
              <a:rPr lang="ko-KR" altLang="en-US" sz="1100" kern="0" dirty="0" err="1">
                <a:solidFill>
                  <a:srgbClr val="A17D60"/>
                </a:solidFill>
              </a:rPr>
              <a:t>배반사상</a:t>
            </a:r>
            <a:endParaRPr lang="ko-KR" altLang="en-US" sz="3600" kern="0" dirty="0">
              <a:solidFill>
                <a:srgbClr val="A17D6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27EB746-CCE0-3A44-8BB8-B6F9DEC4BC3D}"/>
              </a:ext>
            </a:extLst>
          </p:cNvPr>
          <p:cNvSpPr txBox="1"/>
          <p:nvPr/>
        </p:nvSpPr>
        <p:spPr>
          <a:xfrm>
            <a:off x="1388058" y="1366688"/>
            <a:ext cx="2327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 err="1"/>
              <a:t>표본공간</a:t>
            </a:r>
            <a:endParaRPr kumimoji="1"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9AB87EE5-ED71-3E41-8368-DEB155C39EC2}"/>
                  </a:ext>
                </a:extLst>
              </p14:cNvPr>
              <p14:cNvContentPartPr/>
              <p14:nvPr/>
            </p14:nvContentPartPr>
            <p14:xfrm>
              <a:off x="324551" y="1353769"/>
              <a:ext cx="11081160" cy="509004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9AB87EE5-ED71-3E41-8368-DEB155C39EC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5551" y="1345129"/>
                <a:ext cx="11098800" cy="510768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BC1D0AB6-B2F3-C048-A6B4-A82B35072E23}"/>
              </a:ext>
            </a:extLst>
          </p:cNvPr>
          <p:cNvSpPr txBox="1"/>
          <p:nvPr/>
        </p:nvSpPr>
        <p:spPr>
          <a:xfrm>
            <a:off x="1271516" y="2103456"/>
            <a:ext cx="2327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 err="1"/>
              <a:t>복합사상</a:t>
            </a:r>
            <a:endParaRPr kumimoji="1" lang="en-US" altLang="ko-KR" sz="2400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B1420184-53E6-FB4E-AE7F-F44821F555F6}"/>
                  </a:ext>
                </a:extLst>
              </p14:cNvPr>
              <p14:cNvContentPartPr/>
              <p14:nvPr/>
            </p14:nvContentPartPr>
            <p14:xfrm>
              <a:off x="1062551" y="2231089"/>
              <a:ext cx="2867040" cy="203004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B1420184-53E6-FB4E-AE7F-F44821F555F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53911" y="2222089"/>
                <a:ext cx="2884680" cy="204768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F04ED126-FA82-104B-A616-F05C361E3A12}"/>
              </a:ext>
            </a:extLst>
          </p:cNvPr>
          <p:cNvSpPr txBox="1"/>
          <p:nvPr/>
        </p:nvSpPr>
        <p:spPr>
          <a:xfrm>
            <a:off x="4624316" y="2103456"/>
            <a:ext cx="2327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 err="1"/>
              <a:t>복합사상</a:t>
            </a:r>
            <a:endParaRPr kumimoji="1" lang="en-US" altLang="ko-KR" sz="2400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01A7760D-BFD2-4B4B-9171-BCB0A6A0DF71}"/>
                  </a:ext>
                </a:extLst>
              </p14:cNvPr>
              <p14:cNvContentPartPr/>
              <p14:nvPr/>
            </p14:nvContentPartPr>
            <p14:xfrm>
              <a:off x="4415351" y="2231089"/>
              <a:ext cx="2867040" cy="2030040"/>
            </p14:xfrm>
          </p:contentPart>
        </mc:Choice>
        <mc:Fallback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01A7760D-BFD2-4B4B-9171-BCB0A6A0DF7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06711" y="2222089"/>
                <a:ext cx="2884680" cy="20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166585B1-FE98-A140-9B74-2651AD3602CA}"/>
                  </a:ext>
                </a:extLst>
              </p14:cNvPr>
              <p14:cNvContentPartPr/>
              <p14:nvPr/>
            </p14:nvContentPartPr>
            <p14:xfrm>
              <a:off x="1620191" y="2771089"/>
              <a:ext cx="358560" cy="29016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166585B1-FE98-A140-9B74-2651AD3602C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11551" y="2762449"/>
                <a:ext cx="376200" cy="30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그룹 27">
            <a:extLst>
              <a:ext uri="{FF2B5EF4-FFF2-40B4-BE49-F238E27FC236}">
                <a16:creationId xmlns:a16="http://schemas.microsoft.com/office/drawing/2014/main" id="{F52BD587-13CA-3B41-82BB-CEF96FE8ADF3}"/>
              </a:ext>
            </a:extLst>
          </p:cNvPr>
          <p:cNvGrpSpPr/>
          <p:nvPr/>
        </p:nvGrpSpPr>
        <p:grpSpPr>
          <a:xfrm>
            <a:off x="2163791" y="2848129"/>
            <a:ext cx="556560" cy="799200"/>
            <a:chOff x="2163791" y="2848129"/>
            <a:chExt cx="556560" cy="79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56D00748-4269-F04E-9D25-82D9D0B80DB5}"/>
                    </a:ext>
                  </a:extLst>
                </p14:cNvPr>
                <p14:cNvContentPartPr/>
                <p14:nvPr/>
              </p14:nvContentPartPr>
              <p14:xfrm>
                <a:off x="2163791" y="2848129"/>
                <a:ext cx="273960" cy="39564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56D00748-4269-F04E-9D25-82D9D0B80DB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55151" y="2839489"/>
                  <a:ext cx="29160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9EE81924-8257-A847-865D-EC7CFD3262B3}"/>
                    </a:ext>
                  </a:extLst>
                </p14:cNvPr>
                <p14:cNvContentPartPr/>
                <p14:nvPr/>
              </p14:nvContentPartPr>
              <p14:xfrm>
                <a:off x="2234711" y="3051169"/>
                <a:ext cx="100800" cy="36252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9EE81924-8257-A847-865D-EC7CFD3262B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26071" y="3042169"/>
                  <a:ext cx="11844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6A591184-AB0F-AF4A-864E-8724D741A586}"/>
                    </a:ext>
                  </a:extLst>
                </p14:cNvPr>
                <p14:cNvContentPartPr/>
                <p14:nvPr/>
              </p14:nvContentPartPr>
              <p14:xfrm>
                <a:off x="2446391" y="2988529"/>
                <a:ext cx="273960" cy="65880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6A591184-AB0F-AF4A-864E-8724D741A58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437751" y="2979529"/>
                  <a:ext cx="291600" cy="67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B82E1DC7-35A2-F548-B657-2CBDE7A778A3}"/>
              </a:ext>
            </a:extLst>
          </p:cNvPr>
          <p:cNvGrpSpPr/>
          <p:nvPr/>
        </p:nvGrpSpPr>
        <p:grpSpPr>
          <a:xfrm>
            <a:off x="5452751" y="2967649"/>
            <a:ext cx="1214280" cy="563760"/>
            <a:chOff x="5452751" y="2967649"/>
            <a:chExt cx="1214280" cy="56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1D7C0642-16F9-E346-900D-D1F35EE59DB6}"/>
                    </a:ext>
                  </a:extLst>
                </p14:cNvPr>
                <p14:cNvContentPartPr/>
                <p14:nvPr/>
              </p14:nvContentPartPr>
              <p14:xfrm>
                <a:off x="5452751" y="2999689"/>
                <a:ext cx="10440" cy="40860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1D7C0642-16F9-E346-900D-D1F35EE59DB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443751" y="2990689"/>
                  <a:ext cx="2808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9A86E6D0-B27F-2D43-85C5-E69A8F3EF695}"/>
                    </a:ext>
                  </a:extLst>
                </p14:cNvPr>
                <p14:cNvContentPartPr/>
                <p14:nvPr/>
              </p14:nvContentPartPr>
              <p14:xfrm>
                <a:off x="5545631" y="2975209"/>
                <a:ext cx="599040" cy="53820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9A86E6D0-B27F-2D43-85C5-E69A8F3EF69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536991" y="2966209"/>
                  <a:ext cx="616680" cy="55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C956ECAC-246B-A64C-91A0-05B5ACD718A5}"/>
                    </a:ext>
                  </a:extLst>
                </p14:cNvPr>
                <p14:cNvContentPartPr/>
                <p14:nvPr/>
              </p14:nvContentPartPr>
              <p14:xfrm>
                <a:off x="6322871" y="3011929"/>
                <a:ext cx="344160" cy="35388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C956ECAC-246B-A64C-91A0-05B5ACD718A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314231" y="3003289"/>
                  <a:ext cx="36180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2D9CD6AB-4B36-254E-A8C8-76E1A9A4AB8A}"/>
                    </a:ext>
                  </a:extLst>
                </p14:cNvPr>
                <p14:cNvContentPartPr/>
                <p14:nvPr/>
              </p14:nvContentPartPr>
              <p14:xfrm>
                <a:off x="6416111" y="2967649"/>
                <a:ext cx="9000" cy="56376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2D9CD6AB-4B36-254E-A8C8-76E1A9A4AB8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407471" y="2958649"/>
                  <a:ext cx="26640" cy="58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A48D95E6-6DB6-7848-A010-08D783D61369}"/>
              </a:ext>
            </a:extLst>
          </p:cNvPr>
          <p:cNvGrpSpPr/>
          <p:nvPr/>
        </p:nvGrpSpPr>
        <p:grpSpPr>
          <a:xfrm>
            <a:off x="1509671" y="5119009"/>
            <a:ext cx="277200" cy="595800"/>
            <a:chOff x="1509671" y="5119009"/>
            <a:chExt cx="277200" cy="59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DC50762C-E757-F247-A66A-5139F44BDB1C}"/>
                    </a:ext>
                  </a:extLst>
                </p14:cNvPr>
                <p14:cNvContentPartPr/>
                <p14:nvPr/>
              </p14:nvContentPartPr>
              <p14:xfrm>
                <a:off x="1547471" y="5119009"/>
                <a:ext cx="110880" cy="57240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DC50762C-E757-F247-A66A-5139F44BDB1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538831" y="5110009"/>
                  <a:ext cx="128520" cy="59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AE46F629-5999-B645-8DA8-FC88CCF48BBD}"/>
                    </a:ext>
                  </a:extLst>
                </p14:cNvPr>
                <p14:cNvContentPartPr/>
                <p14:nvPr/>
              </p14:nvContentPartPr>
              <p14:xfrm>
                <a:off x="1509671" y="5682049"/>
                <a:ext cx="277200" cy="3276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AE46F629-5999-B645-8DA8-FC88CCF48BB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501031" y="5673409"/>
                  <a:ext cx="294840" cy="5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A58E2EB8-7C45-A742-B769-FC5BA5D4BCB5}"/>
                  </a:ext>
                </a:extLst>
              </p14:cNvPr>
              <p14:cNvContentPartPr/>
              <p14:nvPr/>
            </p14:nvContentPartPr>
            <p14:xfrm>
              <a:off x="5537351" y="4968889"/>
              <a:ext cx="782280" cy="670680"/>
            </p14:xfrm>
          </p:contentPart>
        </mc:Choice>
        <mc:Fallback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A58E2EB8-7C45-A742-B769-FC5BA5D4BCB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528351" y="4959889"/>
                <a:ext cx="799920" cy="688320"/>
              </a:xfrm>
              <a:prstGeom prst="rect">
                <a:avLst/>
              </a:prstGeom>
            </p:spPr>
          </p:pic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6CB3C9A0-C008-2149-81E0-17F72259D6B4}"/>
              </a:ext>
            </a:extLst>
          </p:cNvPr>
          <p:cNvSpPr txBox="1"/>
          <p:nvPr/>
        </p:nvSpPr>
        <p:spPr>
          <a:xfrm>
            <a:off x="1171863" y="5715804"/>
            <a:ext cx="2327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 err="1"/>
              <a:t>근원사상</a:t>
            </a:r>
            <a:endParaRPr kumimoji="1" lang="en-US" altLang="ko-KR" sz="24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9D302FD-FF0E-FD4C-B7E5-8F1EAE74F3E4}"/>
              </a:ext>
            </a:extLst>
          </p:cNvPr>
          <p:cNvSpPr txBox="1"/>
          <p:nvPr/>
        </p:nvSpPr>
        <p:spPr>
          <a:xfrm>
            <a:off x="5261463" y="5682049"/>
            <a:ext cx="2327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 err="1"/>
              <a:t>근원사상</a:t>
            </a:r>
            <a:endParaRPr kumimoji="1" lang="en-US" altLang="ko-KR" sz="24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9C3241-E2B2-9540-B301-DEBB65B1A4BF}"/>
              </a:ext>
            </a:extLst>
          </p:cNvPr>
          <p:cNvSpPr txBox="1"/>
          <p:nvPr/>
        </p:nvSpPr>
        <p:spPr>
          <a:xfrm>
            <a:off x="7834334" y="1035348"/>
            <a:ext cx="2327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 err="1"/>
              <a:t>공사상</a:t>
            </a:r>
            <a:endParaRPr kumimoji="1" lang="en-US" altLang="ko-KR" sz="2400" b="1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B8237EB7-B82B-A544-9C1C-794FD6F0250A}"/>
              </a:ext>
            </a:extLst>
          </p:cNvPr>
          <p:cNvGrpSpPr/>
          <p:nvPr/>
        </p:nvGrpSpPr>
        <p:grpSpPr>
          <a:xfrm>
            <a:off x="8983631" y="1128409"/>
            <a:ext cx="678600" cy="397800"/>
            <a:chOff x="8983631" y="1128409"/>
            <a:chExt cx="678600" cy="39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8C6F852B-BB93-AE41-BCF0-F355AFCB294F}"/>
                    </a:ext>
                  </a:extLst>
                </p14:cNvPr>
                <p14:cNvContentPartPr/>
                <p14:nvPr/>
              </p14:nvContentPartPr>
              <p14:xfrm>
                <a:off x="9139511" y="1128409"/>
                <a:ext cx="375840" cy="39780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8C6F852B-BB93-AE41-BCF0-F355AFCB294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130871" y="1119409"/>
                  <a:ext cx="39348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65615EDE-E549-F349-B5E7-177243AA9EC4}"/>
                    </a:ext>
                  </a:extLst>
                </p14:cNvPr>
                <p14:cNvContentPartPr/>
                <p14:nvPr/>
              </p14:nvContentPartPr>
              <p14:xfrm>
                <a:off x="8983631" y="1187089"/>
                <a:ext cx="678600" cy="31176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65615EDE-E549-F349-B5E7-177243AA9EC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974991" y="1178449"/>
                  <a:ext cx="696240" cy="329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F7564700-F24C-F249-AE1B-B88EB7B5115F}"/>
                  </a:ext>
                </a:extLst>
              </p14:cNvPr>
              <p14:cNvContentPartPr/>
              <p14:nvPr/>
            </p14:nvContentPartPr>
            <p14:xfrm>
              <a:off x="3443951" y="3778369"/>
              <a:ext cx="1303560" cy="539280"/>
            </p14:xfrm>
          </p:contentPart>
        </mc:Choice>
        <mc:Fallback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F7564700-F24C-F249-AE1B-B88EB7B5115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389951" y="3670729"/>
                <a:ext cx="1411200" cy="754920"/>
              </a:xfrm>
              <a:prstGeom prst="rect">
                <a:avLst/>
              </a:prstGeom>
            </p:spPr>
          </p:pic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C369004C-3B2B-3743-8B03-EB9DFF587ED9}"/>
              </a:ext>
            </a:extLst>
          </p:cNvPr>
          <p:cNvSpPr txBox="1"/>
          <p:nvPr/>
        </p:nvSpPr>
        <p:spPr>
          <a:xfrm>
            <a:off x="3251703" y="4449899"/>
            <a:ext cx="2327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 err="1"/>
              <a:t>배반사상</a:t>
            </a:r>
            <a:endParaRPr kumimoji="1" lang="en-US" altLang="ko-KR" sz="2400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EC9E280F-80C7-094B-A5B3-ACEB3BCF3FC7}"/>
                  </a:ext>
                </a:extLst>
              </p14:cNvPr>
              <p14:cNvContentPartPr/>
              <p14:nvPr/>
            </p14:nvContentPartPr>
            <p14:xfrm>
              <a:off x="1577278" y="1066787"/>
              <a:ext cx="396000" cy="218520"/>
            </p14:xfrm>
          </p:contentPart>
        </mc:Choice>
        <mc:Fallback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EC9E280F-80C7-094B-A5B3-ACEB3BCF3FC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568278" y="1057787"/>
                <a:ext cx="41364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1" name="잉크 40">
                <a:extLst>
                  <a:ext uri="{FF2B5EF4-FFF2-40B4-BE49-F238E27FC236}">
                    <a16:creationId xmlns:a16="http://schemas.microsoft.com/office/drawing/2014/main" id="{550180FA-EF62-E94B-AF94-FF6CAA690D64}"/>
                  </a:ext>
                </a:extLst>
              </p14:cNvPr>
              <p14:cNvContentPartPr/>
              <p14:nvPr/>
            </p14:nvContentPartPr>
            <p14:xfrm>
              <a:off x="1401958" y="4875227"/>
              <a:ext cx="286200" cy="124920"/>
            </p14:xfrm>
          </p:contentPart>
        </mc:Choice>
        <mc:Fallback>
          <p:pic>
            <p:nvPicPr>
              <p:cNvPr id="41" name="잉크 40">
                <a:extLst>
                  <a:ext uri="{FF2B5EF4-FFF2-40B4-BE49-F238E27FC236}">
                    <a16:creationId xmlns:a16="http://schemas.microsoft.com/office/drawing/2014/main" id="{550180FA-EF62-E94B-AF94-FF6CAA690D6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393318" y="4866227"/>
                <a:ext cx="30384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3" name="잉크 42">
                <a:extLst>
                  <a:ext uri="{FF2B5EF4-FFF2-40B4-BE49-F238E27FC236}">
                    <a16:creationId xmlns:a16="http://schemas.microsoft.com/office/drawing/2014/main" id="{970FE5FB-B64B-5C4B-B288-458E796BCBE7}"/>
                  </a:ext>
                </a:extLst>
              </p14:cNvPr>
              <p14:cNvContentPartPr/>
              <p14:nvPr/>
            </p14:nvContentPartPr>
            <p14:xfrm>
              <a:off x="5607118" y="4695587"/>
              <a:ext cx="231480" cy="132840"/>
            </p14:xfrm>
          </p:contentPart>
        </mc:Choice>
        <mc:Fallback>
          <p:pic>
            <p:nvPicPr>
              <p:cNvPr id="43" name="잉크 42">
                <a:extLst>
                  <a:ext uri="{FF2B5EF4-FFF2-40B4-BE49-F238E27FC236}">
                    <a16:creationId xmlns:a16="http://schemas.microsoft.com/office/drawing/2014/main" id="{970FE5FB-B64B-5C4B-B288-458E796BCBE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598478" y="4686587"/>
                <a:ext cx="249120" cy="15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91721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2693377" y="93781"/>
            <a:ext cx="6805246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3600" b="1" i="1" kern="0" dirty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1.8 </a:t>
            </a:r>
            <a:r>
              <a:rPr lang="ko-KR" altLang="en-US" sz="3600" b="1" i="1" kern="0" dirty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확률론 기본</a:t>
            </a:r>
            <a:endParaRPr lang="en-US" altLang="ko-KR" sz="3600" b="1" i="1" kern="0" dirty="0">
              <a:solidFill>
                <a:schemeClr val="bg1"/>
              </a:solidFill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  <a:p>
            <a:pPr algn="ctr" latinLnBrk="0">
              <a:defRPr/>
            </a:pPr>
            <a:endParaRPr lang="en-US" altLang="ko-KR" sz="1100" kern="0" dirty="0">
              <a:solidFill>
                <a:srgbClr val="A17D60"/>
              </a:solidFill>
            </a:endParaRPr>
          </a:p>
          <a:p>
            <a:pPr algn="ctr" latinLnBrk="0">
              <a:defRPr/>
            </a:pPr>
            <a:r>
              <a:rPr lang="en-US" altLang="ko-KR" sz="1100" kern="0" dirty="0">
                <a:solidFill>
                  <a:srgbClr val="A17D60"/>
                </a:solidFill>
              </a:rPr>
              <a:t>1.8.14 </a:t>
            </a:r>
            <a:r>
              <a:rPr lang="ko-KR" altLang="en-US" sz="1100" kern="0" dirty="0">
                <a:solidFill>
                  <a:srgbClr val="A17D60"/>
                </a:solidFill>
              </a:rPr>
              <a:t>확률의 공리주의적 정의</a:t>
            </a:r>
            <a:endParaRPr lang="ko-KR" altLang="en-US" sz="3600" kern="0" dirty="0">
              <a:solidFill>
                <a:srgbClr val="A17D6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A7A283B-6900-6547-B9CE-9BE3916FCF27}"/>
              </a:ext>
            </a:extLst>
          </p:cNvPr>
          <p:cNvSpPr txBox="1"/>
          <p:nvPr/>
        </p:nvSpPr>
        <p:spPr>
          <a:xfrm>
            <a:off x="366081" y="1472468"/>
            <a:ext cx="4017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/>
              <a:t>확률의 공리주의적 정의</a:t>
            </a:r>
            <a:endParaRPr kumimoji="1"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1776E88-D352-3A40-AC83-EF9EAAC4FB25}"/>
              </a:ext>
            </a:extLst>
          </p:cNvPr>
          <p:cNvSpPr txBox="1"/>
          <p:nvPr/>
        </p:nvSpPr>
        <p:spPr>
          <a:xfrm>
            <a:off x="1048872" y="2131171"/>
            <a:ext cx="85731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확률이 </a:t>
            </a:r>
            <a:r>
              <a:rPr kumimoji="1" lang="en-US" altLang="ko-KR" b="1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0 </a:t>
            </a:r>
            <a:r>
              <a:rPr kumimoji="1" lang="ko-KR" altLang="en-US" b="1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이상 </a:t>
            </a:r>
            <a:r>
              <a:rPr kumimoji="1" lang="en-US" altLang="ko-KR" b="1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1 </a:t>
            </a:r>
            <a:r>
              <a:rPr kumimoji="1" lang="ko-KR" altLang="en-US" b="1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이하</a:t>
            </a:r>
            <a:endParaRPr kumimoji="1" lang="en-US" altLang="ko-KR" b="1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pPr marL="285750" indent="-285750">
              <a:buFont typeface="Wingdings" pitchFamily="2" charset="2"/>
              <a:buChar char="ü"/>
            </a:pPr>
            <a:endParaRPr kumimoji="1" lang="en-US" altLang="ko-KR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kumimoji="1" lang="ko-KR" altLang="en-US" dirty="0" err="1">
                <a:latin typeface="NanumSquareOTF" panose="020B0600000101010101" pitchFamily="34" charset="-127"/>
                <a:ea typeface="NanumSquareOTF" panose="020B0600000101010101" pitchFamily="34" charset="-127"/>
              </a:rPr>
              <a:t>표본공간을</a:t>
            </a:r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대상으로 하는 경우 그것이 일어날 확률은 </a:t>
            </a:r>
            <a:r>
              <a:rPr kumimoji="1" lang="en-US" altLang="ko-KR" b="1" u="sng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1</a:t>
            </a:r>
          </a:p>
          <a:p>
            <a:pPr marL="285750" indent="-285750">
              <a:buFont typeface="Wingdings" pitchFamily="2" charset="2"/>
              <a:buChar char="ü"/>
            </a:pPr>
            <a:endParaRPr kumimoji="1" lang="en-US" altLang="ko-KR" b="1" u="sng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겹침이 없는 사상 중 하나가 일어날 확률은 사상이 일어날 확률의 합으로 계산할 수 있다</a:t>
            </a:r>
            <a:r>
              <a:rPr kumimoji="1"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.</a:t>
            </a:r>
          </a:p>
        </p:txBody>
      </p:sp>
      <p:sp>
        <p:nvSpPr>
          <p:cNvPr id="43" name="아래쪽 화살표[D] 42">
            <a:extLst>
              <a:ext uri="{FF2B5EF4-FFF2-40B4-BE49-F238E27FC236}">
                <a16:creationId xmlns:a16="http://schemas.microsoft.com/office/drawing/2014/main" id="{8CF60ED6-75B5-7049-BA91-119219E1F999}"/>
              </a:ext>
            </a:extLst>
          </p:cNvPr>
          <p:cNvSpPr/>
          <p:nvPr/>
        </p:nvSpPr>
        <p:spPr>
          <a:xfrm rot="16200000">
            <a:off x="1892049" y="3744016"/>
            <a:ext cx="677106" cy="800148"/>
          </a:xfrm>
          <a:prstGeom prst="downArrow">
            <a:avLst>
              <a:gd name="adj1" fmla="val 24302"/>
              <a:gd name="adj2" fmla="val 48614"/>
            </a:avLst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A81F522-8DE9-0243-A3EF-49A8427460C9}"/>
              </a:ext>
            </a:extLst>
          </p:cNvPr>
          <p:cNvSpPr txBox="1"/>
          <p:nvPr/>
        </p:nvSpPr>
        <p:spPr>
          <a:xfrm>
            <a:off x="2708031" y="3819003"/>
            <a:ext cx="9483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조건을 만족한다면 </a:t>
            </a:r>
            <a:r>
              <a:rPr kumimoji="1" lang="en-US" altLang="ko-KR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‘</a:t>
            </a:r>
            <a:r>
              <a:rPr kumimoji="1" lang="ko-KR" altLang="en-US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확률</a:t>
            </a:r>
            <a:r>
              <a:rPr kumimoji="1" lang="en-US" altLang="ko-KR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’</a:t>
            </a:r>
            <a:r>
              <a:rPr kumimoji="1" lang="ko-KR" altLang="en-US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이라 부를 수 있다</a:t>
            </a:r>
            <a:r>
              <a:rPr kumimoji="1" lang="en-US" altLang="ko-KR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70813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2693377" y="93781"/>
            <a:ext cx="6805246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3600" b="1" i="1" kern="0" dirty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1.8 </a:t>
            </a:r>
            <a:r>
              <a:rPr lang="ko-KR" altLang="en-US" sz="3600" b="1" i="1" kern="0" dirty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확률론 기본</a:t>
            </a:r>
            <a:endParaRPr lang="en-US" altLang="ko-KR" sz="3600" b="1" i="1" kern="0" dirty="0">
              <a:solidFill>
                <a:schemeClr val="bg1"/>
              </a:solidFill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  <a:p>
            <a:pPr algn="ctr" latinLnBrk="0">
              <a:defRPr/>
            </a:pPr>
            <a:endParaRPr lang="en-US" altLang="ko-KR" sz="1100" kern="0" dirty="0">
              <a:solidFill>
                <a:srgbClr val="A17D60"/>
              </a:solidFill>
            </a:endParaRPr>
          </a:p>
          <a:p>
            <a:pPr algn="ctr" latinLnBrk="0">
              <a:defRPr/>
            </a:pPr>
            <a:r>
              <a:rPr lang="en-US" altLang="ko-KR" sz="1100" kern="0" dirty="0">
                <a:solidFill>
                  <a:srgbClr val="A17D60"/>
                </a:solidFill>
              </a:rPr>
              <a:t>1.8.15 </a:t>
            </a:r>
            <a:r>
              <a:rPr lang="ko-KR" altLang="en-US" sz="1100" kern="0" dirty="0">
                <a:solidFill>
                  <a:srgbClr val="A17D60"/>
                </a:solidFill>
              </a:rPr>
              <a:t>빈도에 의한 확률 해석</a:t>
            </a:r>
            <a:r>
              <a:rPr lang="en-US" altLang="ko-KR" sz="1100" kern="0" dirty="0">
                <a:solidFill>
                  <a:srgbClr val="A17D60"/>
                </a:solidFill>
              </a:rPr>
              <a:t> – 1.8.16 </a:t>
            </a:r>
            <a:r>
              <a:rPr lang="ko-KR" altLang="en-US" sz="1100" kern="0" dirty="0" err="1">
                <a:solidFill>
                  <a:srgbClr val="A17D60"/>
                </a:solidFill>
              </a:rPr>
              <a:t>주관확률</a:t>
            </a:r>
            <a:endParaRPr lang="ko-KR" altLang="en-US" sz="3600" kern="0" dirty="0">
              <a:solidFill>
                <a:srgbClr val="A17D6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A7A283B-6900-6547-B9CE-9BE3916FCF27}"/>
              </a:ext>
            </a:extLst>
          </p:cNvPr>
          <p:cNvSpPr txBox="1"/>
          <p:nvPr/>
        </p:nvSpPr>
        <p:spPr>
          <a:xfrm>
            <a:off x="433317" y="1494233"/>
            <a:ext cx="4017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빈도에 의한 확률 해석</a:t>
            </a:r>
            <a:endParaRPr kumimoji="1" lang="ko-KR" altLang="en-US" b="1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1776E88-D352-3A40-AC83-EF9EAAC4FB25}"/>
              </a:ext>
            </a:extLst>
          </p:cNvPr>
          <p:cNvSpPr txBox="1"/>
          <p:nvPr/>
        </p:nvSpPr>
        <p:spPr>
          <a:xfrm>
            <a:off x="1156987" y="1955898"/>
            <a:ext cx="9878025" cy="2545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빈도주의자는 확률을 장기적인 관점에서 </a:t>
            </a:r>
            <a:r>
              <a:rPr lang="ko-KR" altLang="en-US" b="1" u="sng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일정한 사건이 일어나는 빈도로 </a:t>
            </a:r>
            <a:r>
              <a:rPr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정의한다</a:t>
            </a:r>
            <a:r>
              <a:rPr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. </a:t>
            </a:r>
          </a:p>
          <a:p>
            <a:pPr fontAlgn="base">
              <a:lnSpc>
                <a:spcPct val="150000"/>
              </a:lnSpc>
            </a:pPr>
            <a:r>
              <a:rPr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예를 들어</a:t>
            </a:r>
            <a:r>
              <a:rPr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, </a:t>
            </a:r>
            <a:r>
              <a:rPr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택시를 탔는데 택시 사고가 일어날 확률은 택시를 타는 행위를 굉장히 많이 시도한 결과</a:t>
            </a:r>
            <a:r>
              <a:rPr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, </a:t>
            </a:r>
          </a:p>
          <a:p>
            <a:pPr fontAlgn="base">
              <a:lnSpc>
                <a:spcPct val="150000"/>
              </a:lnSpc>
            </a:pPr>
            <a:r>
              <a:rPr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택시 사고가 일어난 빈도로 정의가능한다</a:t>
            </a:r>
            <a:r>
              <a:rPr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. </a:t>
            </a:r>
          </a:p>
          <a:p>
            <a:pPr fontAlgn="base">
              <a:lnSpc>
                <a:spcPct val="150000"/>
              </a:lnSpc>
            </a:pPr>
            <a:r>
              <a:rPr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이 정의는 굉장히 합리적이지만</a:t>
            </a:r>
            <a:r>
              <a:rPr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, </a:t>
            </a:r>
            <a:r>
              <a:rPr lang="ko-KR" altLang="en-US" b="1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많은 샘플을 얻을 수 없는 경우 확률을 정의하기 힘들다는 문제</a:t>
            </a:r>
            <a:r>
              <a:rPr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가 있다</a:t>
            </a:r>
            <a:r>
              <a:rPr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.</a:t>
            </a:r>
            <a:endParaRPr lang="ko-KR" altLang="en-US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pPr>
              <a:lnSpc>
                <a:spcPct val="150000"/>
              </a:lnSpc>
            </a:pPr>
            <a:br>
              <a:rPr lang="en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</a:br>
            <a:endParaRPr kumimoji="1" lang="en-US" altLang="ko-KR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5D95CA-F8DC-5045-8106-2F8E7F6E05E6}"/>
              </a:ext>
            </a:extLst>
          </p:cNvPr>
          <p:cNvSpPr txBox="1"/>
          <p:nvPr/>
        </p:nvSpPr>
        <p:spPr>
          <a:xfrm>
            <a:off x="433317" y="3865398"/>
            <a:ext cx="4017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 err="1">
                <a:latin typeface="NanumSquareOTF" panose="020B0600000101010101" pitchFamily="34" charset="-127"/>
                <a:ea typeface="NanumSquareOTF" panose="020B0600000101010101" pitchFamily="34" charset="-127"/>
              </a:rPr>
              <a:t>주관확률</a:t>
            </a:r>
            <a:r>
              <a:rPr kumimoji="1" lang="en-US" altLang="ko-KR" sz="2400" b="1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(</a:t>
            </a:r>
            <a:r>
              <a:rPr kumimoji="1" lang="ko-KR" altLang="en-US" sz="2400" b="1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베이지안확률</a:t>
            </a:r>
            <a:r>
              <a:rPr kumimoji="1" lang="en-US" altLang="ko-KR" sz="2400" b="1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)</a:t>
            </a:r>
            <a:endParaRPr kumimoji="1" lang="ko-KR" altLang="en-US" b="1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80A6EB-CE0E-E74D-AF06-987B836CF515}"/>
              </a:ext>
            </a:extLst>
          </p:cNvPr>
          <p:cNvSpPr txBox="1"/>
          <p:nvPr/>
        </p:nvSpPr>
        <p:spPr>
          <a:xfrm>
            <a:off x="1156987" y="4327063"/>
            <a:ext cx="9464450" cy="883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한 개인의 경험이나 지식</a:t>
            </a:r>
            <a:r>
              <a:rPr kumimoji="1"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, </a:t>
            </a:r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정보</a:t>
            </a:r>
            <a:r>
              <a:rPr kumimoji="1"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, </a:t>
            </a:r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직관 등에 따라 확률을 정한다</a:t>
            </a:r>
            <a:r>
              <a:rPr kumimoji="1"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. </a:t>
            </a:r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특히 내기와 도박에서 많이 사용한다</a:t>
            </a:r>
            <a:r>
              <a:rPr kumimoji="1"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. </a:t>
            </a:r>
          </a:p>
          <a:p>
            <a:pPr fontAlgn="base">
              <a:lnSpc>
                <a:spcPct val="150000"/>
              </a:lnSpc>
            </a:pPr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이와 같이 주관적인 믿음으로 확률을 정하는 방법을 확률의 주관적 정의라고 한다</a:t>
            </a:r>
            <a:r>
              <a:rPr kumimoji="1"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85507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2693377" y="93781"/>
            <a:ext cx="6805246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3600" b="1" i="1" kern="0" dirty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1.8 </a:t>
            </a:r>
            <a:r>
              <a:rPr lang="ko-KR" altLang="en-US" sz="3600" b="1" i="1" kern="0" dirty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확률론 기본</a:t>
            </a:r>
            <a:endParaRPr lang="en-US" altLang="ko-KR" sz="3600" b="1" i="1" kern="0" dirty="0">
              <a:solidFill>
                <a:schemeClr val="bg1"/>
              </a:solidFill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  <a:p>
            <a:pPr algn="ctr" latinLnBrk="0">
              <a:defRPr/>
            </a:pPr>
            <a:endParaRPr lang="en-US" altLang="ko-KR" sz="1100" kern="0" dirty="0">
              <a:solidFill>
                <a:srgbClr val="A17D60"/>
              </a:solidFill>
            </a:endParaRPr>
          </a:p>
          <a:p>
            <a:pPr algn="ctr" latinLnBrk="0">
              <a:defRPr/>
            </a:pPr>
            <a:r>
              <a:rPr lang="en-US" altLang="ko-KR" sz="1100" kern="0" dirty="0">
                <a:solidFill>
                  <a:srgbClr val="A17D60"/>
                </a:solidFill>
              </a:rPr>
              <a:t>1.8.17 </a:t>
            </a:r>
            <a:r>
              <a:rPr lang="ko-KR" altLang="en-US" sz="1100" kern="0" dirty="0">
                <a:solidFill>
                  <a:srgbClr val="A17D60"/>
                </a:solidFill>
              </a:rPr>
              <a:t>확률의 </a:t>
            </a:r>
            <a:r>
              <a:rPr lang="ko-KR" altLang="en-US" sz="1100" kern="0" dirty="0" err="1">
                <a:solidFill>
                  <a:srgbClr val="A17D60"/>
                </a:solidFill>
              </a:rPr>
              <a:t>덧셈정리</a:t>
            </a:r>
            <a:r>
              <a:rPr lang="ko-KR" altLang="en-US" sz="1100" kern="0" dirty="0">
                <a:solidFill>
                  <a:srgbClr val="A17D60"/>
                </a:solidFill>
              </a:rPr>
              <a:t> </a:t>
            </a:r>
            <a:endParaRPr lang="ko-KR" altLang="en-US" sz="3600" kern="0" dirty="0">
              <a:solidFill>
                <a:srgbClr val="A17D6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A7A283B-6900-6547-B9CE-9BE3916FCF27}"/>
              </a:ext>
            </a:extLst>
          </p:cNvPr>
          <p:cNvSpPr txBox="1"/>
          <p:nvPr/>
        </p:nvSpPr>
        <p:spPr>
          <a:xfrm>
            <a:off x="433317" y="1292528"/>
            <a:ext cx="4017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확률의 </a:t>
            </a:r>
            <a:r>
              <a:rPr kumimoji="1" lang="ko-KR" altLang="en-US" sz="2400" b="1" dirty="0" err="1">
                <a:latin typeface="NanumSquareOTF" panose="020B0600000101010101" pitchFamily="34" charset="-127"/>
                <a:ea typeface="NanumSquareOTF" panose="020B0600000101010101" pitchFamily="34" charset="-127"/>
              </a:rPr>
              <a:t>덧셈정리</a:t>
            </a:r>
            <a:endParaRPr kumimoji="1" lang="ko-KR" altLang="en-US" b="1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1BE20F-4442-7944-8DCC-075907C2BCD6}"/>
              </a:ext>
            </a:extLst>
          </p:cNvPr>
          <p:cNvSpPr txBox="1"/>
          <p:nvPr/>
        </p:nvSpPr>
        <p:spPr>
          <a:xfrm>
            <a:off x="753575" y="1754193"/>
            <a:ext cx="2844048" cy="467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배반사상일때</a:t>
            </a:r>
            <a:r>
              <a:rPr kumimoji="1"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(</a:t>
            </a:r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겹치는 요소</a:t>
            </a:r>
            <a:r>
              <a:rPr kumimoji="1"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X)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FDE66C1B-4A17-BB45-A37F-74FB67F4B423}"/>
                  </a:ext>
                </a:extLst>
              </p14:cNvPr>
              <p14:cNvContentPartPr/>
              <p14:nvPr/>
            </p14:nvContentPartPr>
            <p14:xfrm>
              <a:off x="3679920" y="2256120"/>
              <a:ext cx="230760" cy="471960"/>
            </p14:xfrm>
          </p:contentPart>
        </mc:Choice>
        <mc:Fallback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FDE66C1B-4A17-BB45-A37F-74FB67F4B42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70920" y="2247120"/>
                <a:ext cx="248400" cy="48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83BF2666-8E96-1B4A-B7B0-D602F3C854C4}"/>
                  </a:ext>
                </a:extLst>
              </p14:cNvPr>
              <p14:cNvContentPartPr/>
              <p14:nvPr/>
            </p14:nvContentPartPr>
            <p14:xfrm>
              <a:off x="3681000" y="2481120"/>
              <a:ext cx="233640" cy="4680"/>
            </p14:xfrm>
          </p:contentPart>
        </mc:Choice>
        <mc:Fallback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83BF2666-8E96-1B4A-B7B0-D602F3C854C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72360" y="2472480"/>
                <a:ext cx="25128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7394B6F5-F105-CA49-834D-DF516081C6A4}"/>
                  </a:ext>
                </a:extLst>
              </p14:cNvPr>
              <p14:cNvContentPartPr/>
              <p14:nvPr/>
            </p14:nvContentPartPr>
            <p14:xfrm>
              <a:off x="3998520" y="2333160"/>
              <a:ext cx="192240" cy="382320"/>
            </p14:xfrm>
          </p:contentPart>
        </mc:Choice>
        <mc:Fallback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7394B6F5-F105-CA49-834D-DF516081C6A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989520" y="2324160"/>
                <a:ext cx="209880" cy="39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238E3C8F-6A9E-2041-A72E-D9B2CBCD076F}"/>
                  </a:ext>
                </a:extLst>
              </p14:cNvPr>
              <p14:cNvContentPartPr/>
              <p14:nvPr/>
            </p14:nvContentPartPr>
            <p14:xfrm>
              <a:off x="4231440" y="2260440"/>
              <a:ext cx="293760" cy="457920"/>
            </p14:xfrm>
          </p:contentPart>
        </mc:Choice>
        <mc:Fallback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238E3C8F-6A9E-2041-A72E-D9B2CBCD076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222800" y="2251800"/>
                <a:ext cx="311400" cy="47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FF61EF05-063B-E944-885F-B1B1F7C0A7B3}"/>
                  </a:ext>
                </a:extLst>
              </p14:cNvPr>
              <p14:cNvContentPartPr/>
              <p14:nvPr/>
            </p14:nvContentPartPr>
            <p14:xfrm>
              <a:off x="3593520" y="2679480"/>
              <a:ext cx="1278000" cy="1108080"/>
            </p14:xfrm>
          </p:contentPart>
        </mc:Choice>
        <mc:Fallback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FF61EF05-063B-E944-885F-B1B1F7C0A7B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584880" y="2670840"/>
                <a:ext cx="1295640" cy="112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그룹 31">
            <a:extLst>
              <a:ext uri="{FF2B5EF4-FFF2-40B4-BE49-F238E27FC236}">
                <a16:creationId xmlns:a16="http://schemas.microsoft.com/office/drawing/2014/main" id="{AAB39076-7552-924E-AC2C-770865BB52FC}"/>
              </a:ext>
            </a:extLst>
          </p:cNvPr>
          <p:cNvGrpSpPr/>
          <p:nvPr/>
        </p:nvGrpSpPr>
        <p:grpSpPr>
          <a:xfrm>
            <a:off x="300960" y="2324160"/>
            <a:ext cx="2905200" cy="1127880"/>
            <a:chOff x="300960" y="2324160"/>
            <a:chExt cx="2905200" cy="112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" name="잉크 1">
                  <a:extLst>
                    <a:ext uri="{FF2B5EF4-FFF2-40B4-BE49-F238E27FC236}">
                      <a16:creationId xmlns:a16="http://schemas.microsoft.com/office/drawing/2014/main" id="{C4EC833F-5207-5040-8BB4-AFE32E9C9F2C}"/>
                    </a:ext>
                  </a:extLst>
                </p14:cNvPr>
                <p14:cNvContentPartPr/>
                <p14:nvPr/>
              </p14:nvContentPartPr>
              <p14:xfrm>
                <a:off x="565560" y="2462400"/>
                <a:ext cx="292320" cy="432720"/>
              </p14:xfrm>
            </p:contentPart>
          </mc:Choice>
          <mc:Fallback>
            <p:pic>
              <p:nvPicPr>
                <p:cNvPr id="2" name="잉크 1">
                  <a:extLst>
                    <a:ext uri="{FF2B5EF4-FFF2-40B4-BE49-F238E27FC236}">
                      <a16:creationId xmlns:a16="http://schemas.microsoft.com/office/drawing/2014/main" id="{C4EC833F-5207-5040-8BB4-AFE32E9C9F2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56920" y="2453400"/>
                  <a:ext cx="309960" cy="45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EAB24484-2322-5B4F-A39E-B198A7FA9789}"/>
                    </a:ext>
                  </a:extLst>
                </p14:cNvPr>
                <p14:cNvContentPartPr/>
                <p14:nvPr/>
              </p14:nvContentPartPr>
              <p14:xfrm>
                <a:off x="558360" y="2702520"/>
                <a:ext cx="318600" cy="16920"/>
              </p14:xfrm>
            </p:contentPart>
          </mc:Choice>
          <mc:Fallback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EAB24484-2322-5B4F-A39E-B198A7FA978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49360" y="2693880"/>
                  <a:ext cx="33624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A3A17CEB-91BE-B24B-89A7-AC157794B1F2}"/>
                    </a:ext>
                  </a:extLst>
                </p14:cNvPr>
                <p14:cNvContentPartPr/>
                <p14:nvPr/>
              </p14:nvContentPartPr>
              <p14:xfrm>
                <a:off x="300960" y="2772360"/>
                <a:ext cx="864000" cy="651240"/>
              </p14:xfrm>
            </p:contentPart>
          </mc:Choice>
          <mc:Fallback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A3A17CEB-91BE-B24B-89A7-AC157794B1F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91960" y="2763360"/>
                  <a:ext cx="881640" cy="66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4DA04D84-3E8D-8348-A205-DEFBA8BD665B}"/>
                    </a:ext>
                  </a:extLst>
                </p14:cNvPr>
                <p14:cNvContentPartPr/>
                <p14:nvPr/>
              </p14:nvContentPartPr>
              <p14:xfrm>
                <a:off x="1337400" y="2898000"/>
                <a:ext cx="362880" cy="360"/>
              </p14:xfrm>
            </p:contentPart>
          </mc:Choice>
          <mc:Fallback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4DA04D84-3E8D-8348-A205-DEFBA8BD665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328760" y="2889000"/>
                  <a:ext cx="380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BC467E71-D36C-C24B-B961-C914406D0F24}"/>
                    </a:ext>
                  </a:extLst>
                </p14:cNvPr>
                <p14:cNvContentPartPr/>
                <p14:nvPr/>
              </p14:nvContentPartPr>
              <p14:xfrm>
                <a:off x="1548360" y="2799000"/>
                <a:ext cx="23400" cy="312480"/>
              </p14:xfrm>
            </p:contentPart>
          </mc:Choice>
          <mc:Fallback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BC467E71-D36C-C24B-B961-C914406D0F2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539720" y="2790360"/>
                  <a:ext cx="4104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2CF23B4F-D4FC-1F41-A306-4EE7FE6868EF}"/>
                    </a:ext>
                  </a:extLst>
                </p14:cNvPr>
                <p14:cNvContentPartPr/>
                <p14:nvPr/>
              </p14:nvContentPartPr>
              <p14:xfrm>
                <a:off x="2085840" y="2324160"/>
                <a:ext cx="402480" cy="45288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2CF23B4F-D4FC-1F41-A306-4EE7FE6868E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076840" y="2315160"/>
                  <a:ext cx="420120" cy="47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439D48CC-38A1-2448-8409-D4EC92DE0826}"/>
                    </a:ext>
                  </a:extLst>
                </p14:cNvPr>
                <p14:cNvContentPartPr/>
                <p14:nvPr/>
              </p14:nvContentPartPr>
              <p14:xfrm>
                <a:off x="1869120" y="2607120"/>
                <a:ext cx="870120" cy="84492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439D48CC-38A1-2448-8409-D4EC92DE082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860480" y="2598120"/>
                  <a:ext cx="887760" cy="86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8A8313F7-430D-3940-907C-A7364463F635}"/>
                    </a:ext>
                  </a:extLst>
                </p14:cNvPr>
                <p14:cNvContentPartPr/>
                <p14:nvPr/>
              </p14:nvContentPartPr>
              <p14:xfrm>
                <a:off x="2913480" y="2833920"/>
                <a:ext cx="244440" cy="504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8A8313F7-430D-3940-907C-A7364463F63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904480" y="2824920"/>
                  <a:ext cx="2620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2D5A4F87-66AC-054B-A139-5E2FDD1F41BB}"/>
                    </a:ext>
                  </a:extLst>
                </p14:cNvPr>
                <p14:cNvContentPartPr/>
                <p14:nvPr/>
              </p14:nvContentPartPr>
              <p14:xfrm>
                <a:off x="3013560" y="2977920"/>
                <a:ext cx="192600" cy="1440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2D5A4F87-66AC-054B-A139-5E2FDD1F41B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004920" y="2969280"/>
                  <a:ext cx="2102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F5F187D6-2B54-6747-AC2D-70B39A7AF432}"/>
                    </a:ext>
                  </a:extLst>
                </p14:cNvPr>
                <p14:cNvContentPartPr/>
                <p14:nvPr/>
              </p14:nvContentPartPr>
              <p14:xfrm>
                <a:off x="530640" y="3083040"/>
                <a:ext cx="26640" cy="14040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F5F187D6-2B54-6747-AC2D-70B39A7AF43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22000" y="3074040"/>
                  <a:ext cx="442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0ADC606E-EAAF-CC46-832F-3BE9DC57C35E}"/>
                    </a:ext>
                  </a:extLst>
                </p14:cNvPr>
                <p14:cNvContentPartPr/>
                <p14:nvPr/>
              </p14:nvContentPartPr>
              <p14:xfrm>
                <a:off x="698760" y="3058920"/>
                <a:ext cx="500760" cy="12528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0ADC606E-EAAF-CC46-832F-3BE9DC57C35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89760" y="3049920"/>
                  <a:ext cx="5184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05B27190-2E7C-BE48-B514-32E7E7BDE371}"/>
                    </a:ext>
                  </a:extLst>
                </p14:cNvPr>
                <p14:cNvContentPartPr/>
                <p14:nvPr/>
              </p14:nvContentPartPr>
              <p14:xfrm>
                <a:off x="2022120" y="2998800"/>
                <a:ext cx="326880" cy="23148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05B27190-2E7C-BE48-B514-32E7E7BDE37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013480" y="2990160"/>
                  <a:ext cx="34452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7FDF83BE-80F8-DD4A-A3D7-C68CD475A22E}"/>
                    </a:ext>
                  </a:extLst>
                </p14:cNvPr>
                <p14:cNvContentPartPr/>
                <p14:nvPr/>
              </p14:nvContentPartPr>
              <p14:xfrm>
                <a:off x="2472120" y="2975040"/>
                <a:ext cx="284760" cy="17208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7FDF83BE-80F8-DD4A-A3D7-C68CD475A22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463480" y="2966040"/>
                  <a:ext cx="3024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014252D7-EF3B-4842-AD5A-279986B8C68C}"/>
                    </a:ext>
                  </a:extLst>
                </p14:cNvPr>
                <p14:cNvContentPartPr/>
                <p14:nvPr/>
              </p14:nvContentPartPr>
              <p14:xfrm>
                <a:off x="2587680" y="3019320"/>
                <a:ext cx="21600" cy="21780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014252D7-EF3B-4842-AD5A-279986B8C68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579040" y="3010680"/>
                  <a:ext cx="39240" cy="23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AE73380-D24D-9848-9ED3-41069D4978F2}"/>
              </a:ext>
            </a:extLst>
          </p:cNvPr>
          <p:cNvGrpSpPr/>
          <p:nvPr/>
        </p:nvGrpSpPr>
        <p:grpSpPr>
          <a:xfrm>
            <a:off x="3721680" y="3037680"/>
            <a:ext cx="1011240" cy="310680"/>
            <a:chOff x="3721680" y="3037680"/>
            <a:chExt cx="1011240" cy="31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1A6E3515-5FA6-9E42-98CE-D287B0B72A05}"/>
                    </a:ext>
                  </a:extLst>
                </p14:cNvPr>
                <p14:cNvContentPartPr/>
                <p14:nvPr/>
              </p14:nvContentPartPr>
              <p14:xfrm>
                <a:off x="3721680" y="3047760"/>
                <a:ext cx="35640" cy="27216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1A6E3515-5FA6-9E42-98CE-D287B0B72A0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712680" y="3038760"/>
                  <a:ext cx="5328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70C288DE-E242-614A-B00A-8ADEAA7D1F14}"/>
                    </a:ext>
                  </a:extLst>
                </p14:cNvPr>
                <p14:cNvContentPartPr/>
                <p14:nvPr/>
              </p14:nvContentPartPr>
              <p14:xfrm>
                <a:off x="3805920" y="3054960"/>
                <a:ext cx="322200" cy="22644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70C288DE-E242-614A-B00A-8ADEAA7D1F1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796920" y="3046320"/>
                  <a:ext cx="33984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CEEF861D-A08E-B14C-B081-AFF26BF0064F}"/>
                    </a:ext>
                  </a:extLst>
                </p14:cNvPr>
                <p14:cNvContentPartPr/>
                <p14:nvPr/>
              </p14:nvContentPartPr>
              <p14:xfrm>
                <a:off x="4094640" y="3037680"/>
                <a:ext cx="289080" cy="29880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CEEF861D-A08E-B14C-B081-AFF26BF0064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085640" y="3028680"/>
                  <a:ext cx="30672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2B3AEF0B-16DA-CA4B-ACA8-B666E4E545AD}"/>
                    </a:ext>
                  </a:extLst>
                </p14:cNvPr>
                <p14:cNvContentPartPr/>
                <p14:nvPr/>
              </p14:nvContentPartPr>
              <p14:xfrm>
                <a:off x="4460760" y="3067200"/>
                <a:ext cx="272160" cy="21528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2B3AEF0B-16DA-CA4B-ACA8-B666E4E545A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451760" y="3058560"/>
                  <a:ext cx="2898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C67F25E1-B5BB-5741-8BC2-212B0BA13F87}"/>
                    </a:ext>
                  </a:extLst>
                </p14:cNvPr>
                <p14:cNvContentPartPr/>
                <p14:nvPr/>
              </p14:nvContentPartPr>
              <p14:xfrm>
                <a:off x="4552920" y="3102120"/>
                <a:ext cx="29880" cy="24624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C67F25E1-B5BB-5741-8BC2-212B0BA13F8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544280" y="3093120"/>
                  <a:ext cx="47520" cy="2638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F22818F-36FB-4D46-8164-DBB5D0D4BDFC}"/>
              </a:ext>
            </a:extLst>
          </p:cNvPr>
          <p:cNvSpPr txBox="1"/>
          <p:nvPr/>
        </p:nvSpPr>
        <p:spPr>
          <a:xfrm>
            <a:off x="7286455" y="1520250"/>
            <a:ext cx="1859805" cy="467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배반이라는 조건</a:t>
            </a:r>
            <a:r>
              <a:rPr kumimoji="1"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X</a:t>
            </a: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55486A99-2AC1-6641-9BF4-2A9A0A760BB1}"/>
              </a:ext>
            </a:extLst>
          </p:cNvPr>
          <p:cNvGrpSpPr/>
          <p:nvPr/>
        </p:nvGrpSpPr>
        <p:grpSpPr>
          <a:xfrm>
            <a:off x="5773680" y="1969920"/>
            <a:ext cx="4821120" cy="1692720"/>
            <a:chOff x="5773680" y="1969920"/>
            <a:chExt cx="4821120" cy="169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93A3FA36-ED21-2646-8EA2-4767D2911F07}"/>
                    </a:ext>
                  </a:extLst>
                </p14:cNvPr>
                <p14:cNvContentPartPr/>
                <p14:nvPr/>
              </p14:nvContentPartPr>
              <p14:xfrm>
                <a:off x="6112080" y="2251440"/>
                <a:ext cx="342000" cy="36972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93A3FA36-ED21-2646-8EA2-4767D2911F07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103440" y="2242800"/>
                  <a:ext cx="35964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5C2876E4-B38C-834E-81FA-1553842EDA00}"/>
                    </a:ext>
                  </a:extLst>
                </p14:cNvPr>
                <p14:cNvContentPartPr/>
                <p14:nvPr/>
              </p14:nvContentPartPr>
              <p14:xfrm>
                <a:off x="6051600" y="2412000"/>
                <a:ext cx="433800" cy="6768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5C2876E4-B38C-834E-81FA-1553842EDA0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042600" y="2403000"/>
                  <a:ext cx="45144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E318B453-DFCC-C643-B992-C47088C58D90}"/>
                    </a:ext>
                  </a:extLst>
                </p14:cNvPr>
                <p14:cNvContentPartPr/>
                <p14:nvPr/>
              </p14:nvContentPartPr>
              <p14:xfrm>
                <a:off x="5773680" y="2484000"/>
                <a:ext cx="1126440" cy="91404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E318B453-DFCC-C643-B992-C47088C58D9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764680" y="2475000"/>
                  <a:ext cx="1144080" cy="9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A872897C-C465-F143-B118-7F46EEB48488}"/>
                    </a:ext>
                  </a:extLst>
                </p14:cNvPr>
                <p14:cNvContentPartPr/>
                <p14:nvPr/>
              </p14:nvContentPartPr>
              <p14:xfrm>
                <a:off x="5972040" y="2846520"/>
                <a:ext cx="23400" cy="17856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A872897C-C465-F143-B118-7F46EEB4848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963400" y="2837520"/>
                  <a:ext cx="4104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4D9C89D9-FB1E-2540-9495-9BDD5E1E387C}"/>
                    </a:ext>
                  </a:extLst>
                </p14:cNvPr>
                <p14:cNvContentPartPr/>
                <p14:nvPr/>
              </p14:nvContentPartPr>
              <p14:xfrm>
                <a:off x="6096960" y="2861280"/>
                <a:ext cx="222480" cy="14148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4D9C89D9-FB1E-2540-9495-9BDD5E1E387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088320" y="2852640"/>
                  <a:ext cx="2401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4162C116-68A1-E841-B2F3-3C14473A926E}"/>
                    </a:ext>
                  </a:extLst>
                </p14:cNvPr>
                <p14:cNvContentPartPr/>
                <p14:nvPr/>
              </p14:nvContentPartPr>
              <p14:xfrm>
                <a:off x="6316560" y="2854080"/>
                <a:ext cx="372240" cy="143280"/>
              </p14:xfrm>
            </p:contentPart>
          </mc:Choice>
          <mc:Fallback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4162C116-68A1-E841-B2F3-3C14473A926E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307920" y="2845080"/>
                  <a:ext cx="38988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A394FDAB-F85F-6748-9FCF-C720E33D8F92}"/>
                    </a:ext>
                  </a:extLst>
                </p14:cNvPr>
                <p14:cNvContentPartPr/>
                <p14:nvPr/>
              </p14:nvContentPartPr>
              <p14:xfrm>
                <a:off x="6954120" y="2818440"/>
                <a:ext cx="361080" cy="40320"/>
              </p14:xfrm>
            </p:contentPart>
          </mc:Choice>
          <mc:Fallback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A394FDAB-F85F-6748-9FCF-C720E33D8F92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945480" y="2809440"/>
                  <a:ext cx="37872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44A45572-F212-BA44-9F97-18CD80487813}"/>
                    </a:ext>
                  </a:extLst>
                </p14:cNvPr>
                <p14:cNvContentPartPr/>
                <p14:nvPr/>
              </p14:nvContentPartPr>
              <p14:xfrm>
                <a:off x="7149600" y="2708640"/>
                <a:ext cx="57600" cy="344880"/>
              </p14:xfrm>
            </p:contentPart>
          </mc:Choice>
          <mc:Fallback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44A45572-F212-BA44-9F97-18CD80487813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140600" y="2700000"/>
                  <a:ext cx="7524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46980819-A574-CA42-97D9-C88F862251FF}"/>
                    </a:ext>
                  </a:extLst>
                </p14:cNvPr>
                <p14:cNvContentPartPr/>
                <p14:nvPr/>
              </p14:nvContentPartPr>
              <p14:xfrm>
                <a:off x="7601760" y="2143080"/>
                <a:ext cx="23040" cy="308880"/>
              </p14:xfrm>
            </p:contentPart>
          </mc:Choice>
          <mc:Fallback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46980819-A574-CA42-97D9-C88F862251FF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592760" y="2134080"/>
                  <a:ext cx="4068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C54F6E1B-50C6-9C40-97E8-4112BE878951}"/>
                    </a:ext>
                  </a:extLst>
                </p14:cNvPr>
                <p14:cNvContentPartPr/>
                <p14:nvPr/>
              </p14:nvContentPartPr>
              <p14:xfrm>
                <a:off x="7585920" y="2204280"/>
                <a:ext cx="313560" cy="347040"/>
              </p14:xfrm>
            </p:contentPart>
          </mc:Choice>
          <mc:Fallback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C54F6E1B-50C6-9C40-97E8-4112BE87895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576920" y="2195640"/>
                  <a:ext cx="33120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AA45393C-2E85-AF41-AC65-F981960CF145}"/>
                    </a:ext>
                  </a:extLst>
                </p14:cNvPr>
                <p14:cNvContentPartPr/>
                <p14:nvPr/>
              </p14:nvContentPartPr>
              <p14:xfrm>
                <a:off x="7467480" y="2419560"/>
                <a:ext cx="984600" cy="828360"/>
              </p14:xfrm>
            </p:contentPart>
          </mc:Choice>
          <mc:Fallback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AA45393C-2E85-AF41-AC65-F981960CF145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458840" y="2410920"/>
                  <a:ext cx="1002240" cy="84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3DA58DFC-A7A7-7848-B725-196D8110330A}"/>
                    </a:ext>
                  </a:extLst>
                </p14:cNvPr>
                <p14:cNvContentPartPr/>
                <p14:nvPr/>
              </p14:nvContentPartPr>
              <p14:xfrm>
                <a:off x="7544160" y="2720160"/>
                <a:ext cx="279720" cy="213480"/>
              </p14:xfrm>
            </p:contentPart>
          </mc:Choice>
          <mc:Fallback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3DA58DFC-A7A7-7848-B725-196D8110330A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535520" y="2711520"/>
                  <a:ext cx="2973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3815ECEA-5A46-E644-BF86-C5A2CDE46A0A}"/>
                    </a:ext>
                  </a:extLst>
                </p14:cNvPr>
                <p14:cNvContentPartPr/>
                <p14:nvPr/>
              </p14:nvContentPartPr>
              <p14:xfrm>
                <a:off x="7897680" y="2863800"/>
                <a:ext cx="10440" cy="75600"/>
              </p14:xfrm>
            </p:contentPart>
          </mc:Choice>
          <mc:Fallback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3815ECEA-5A46-E644-BF86-C5A2CDE46A0A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889040" y="2854800"/>
                  <a:ext cx="2808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F1C88C9A-6679-894F-A286-2CA295DD6E31}"/>
                    </a:ext>
                  </a:extLst>
                </p14:cNvPr>
                <p14:cNvContentPartPr/>
                <p14:nvPr/>
              </p14:nvContentPartPr>
              <p14:xfrm>
                <a:off x="7955280" y="2602080"/>
                <a:ext cx="190080" cy="124920"/>
              </p14:xfrm>
            </p:contentPart>
          </mc:Choice>
          <mc:Fallback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F1C88C9A-6679-894F-A286-2CA295DD6E3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946280" y="2593440"/>
                  <a:ext cx="2077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5464E121-1FDA-5B47-9AAA-D65998C0621C}"/>
                    </a:ext>
                  </a:extLst>
                </p14:cNvPr>
                <p14:cNvContentPartPr/>
                <p14:nvPr/>
              </p14:nvContentPartPr>
              <p14:xfrm>
                <a:off x="8011080" y="2662920"/>
                <a:ext cx="9000" cy="107280"/>
              </p14:xfrm>
            </p:contentPart>
          </mc:Choice>
          <mc:Fallback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5464E121-1FDA-5B47-9AAA-D65998C0621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002440" y="2654280"/>
                  <a:ext cx="2664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792A0A97-926C-D940-BD2B-39F7AE9A02FB}"/>
                    </a:ext>
                  </a:extLst>
                </p14:cNvPr>
                <p14:cNvContentPartPr/>
                <p14:nvPr/>
              </p14:nvContentPartPr>
              <p14:xfrm>
                <a:off x="8062560" y="2691720"/>
                <a:ext cx="377280" cy="178560"/>
              </p14:xfrm>
            </p:contentPart>
          </mc:Choice>
          <mc:Fallback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792A0A97-926C-D940-BD2B-39F7AE9A02FB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053920" y="2683080"/>
                  <a:ext cx="39492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28EDB380-6C0D-594A-AAC6-42108C4F071D}"/>
                    </a:ext>
                  </a:extLst>
                </p14:cNvPr>
                <p14:cNvContentPartPr/>
                <p14:nvPr/>
              </p14:nvContentPartPr>
              <p14:xfrm>
                <a:off x="8619480" y="2818080"/>
                <a:ext cx="217440" cy="4680"/>
              </p14:xfrm>
            </p:contentPart>
          </mc:Choice>
          <mc:Fallback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28EDB380-6C0D-594A-AAC6-42108C4F071D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610480" y="2809080"/>
                  <a:ext cx="23508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77A56A99-43ED-B14E-A536-02C5560E415F}"/>
                    </a:ext>
                  </a:extLst>
                </p14:cNvPr>
                <p14:cNvContentPartPr/>
                <p14:nvPr/>
              </p14:nvContentPartPr>
              <p14:xfrm>
                <a:off x="9016560" y="1969920"/>
                <a:ext cx="321840" cy="523080"/>
              </p14:xfrm>
            </p:contentPart>
          </mc:Choice>
          <mc:Fallback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77A56A99-43ED-B14E-A536-02C5560E415F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9007560" y="1961280"/>
                  <a:ext cx="339480" cy="54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03AE8C52-6C23-C44F-8B0D-6F460CDD604E}"/>
                    </a:ext>
                  </a:extLst>
                </p14:cNvPr>
                <p14:cNvContentPartPr/>
                <p14:nvPr/>
              </p14:nvContentPartPr>
              <p14:xfrm>
                <a:off x="9023040" y="2336040"/>
                <a:ext cx="343800" cy="4680"/>
              </p14:xfrm>
            </p:contentPart>
          </mc:Choice>
          <mc:Fallback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03AE8C52-6C23-C44F-8B0D-6F460CDD604E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014040" y="2327400"/>
                  <a:ext cx="3614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F84B4430-52AA-D441-8213-34A8BB5B7062}"/>
                    </a:ext>
                  </a:extLst>
                </p14:cNvPr>
                <p14:cNvContentPartPr/>
                <p14:nvPr/>
              </p14:nvContentPartPr>
              <p14:xfrm>
                <a:off x="9445320" y="2196360"/>
                <a:ext cx="214200" cy="511920"/>
              </p14:xfrm>
            </p:contentPart>
          </mc:Choice>
          <mc:Fallback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F84B4430-52AA-D441-8213-34A8BB5B7062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436320" y="2187720"/>
                  <a:ext cx="231840" cy="52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E794D748-9BB0-7846-A1B2-6AC3C1AB57D1}"/>
                    </a:ext>
                  </a:extLst>
                </p14:cNvPr>
                <p14:cNvContentPartPr/>
                <p14:nvPr/>
              </p14:nvContentPartPr>
              <p14:xfrm>
                <a:off x="9710640" y="2152080"/>
                <a:ext cx="262800" cy="543600"/>
              </p14:xfrm>
            </p:contentPart>
          </mc:Choice>
          <mc:Fallback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E794D748-9BB0-7846-A1B2-6AC3C1AB57D1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9702000" y="2143440"/>
                  <a:ext cx="280440" cy="56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4FA4C5C1-F3E9-D844-902E-69490C8FAC0C}"/>
                    </a:ext>
                  </a:extLst>
                </p14:cNvPr>
                <p14:cNvContentPartPr/>
                <p14:nvPr/>
              </p14:nvContentPartPr>
              <p14:xfrm>
                <a:off x="9024120" y="2413080"/>
                <a:ext cx="1570680" cy="1249560"/>
              </p14:xfrm>
            </p:contentPart>
          </mc:Choice>
          <mc:Fallback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4FA4C5C1-F3E9-D844-902E-69490C8FAC0C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015120" y="2404440"/>
                  <a:ext cx="1588320" cy="12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B732A31D-EA3B-2149-BAC7-5B775F2668A7}"/>
                    </a:ext>
                  </a:extLst>
                </p14:cNvPr>
                <p14:cNvContentPartPr/>
                <p14:nvPr/>
              </p14:nvContentPartPr>
              <p14:xfrm>
                <a:off x="9534240" y="3027960"/>
                <a:ext cx="383760" cy="379080"/>
              </p14:xfrm>
            </p:contentPart>
          </mc:Choice>
          <mc:Fallback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B732A31D-EA3B-2149-BAC7-5B775F2668A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9525600" y="3018960"/>
                  <a:ext cx="401400" cy="39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9B8877FE-46C3-604F-AC4F-74D814C18A00}"/>
              </a:ext>
            </a:extLst>
          </p:cNvPr>
          <p:cNvGrpSpPr/>
          <p:nvPr/>
        </p:nvGrpSpPr>
        <p:grpSpPr>
          <a:xfrm>
            <a:off x="6778800" y="3917880"/>
            <a:ext cx="2871360" cy="2013840"/>
            <a:chOff x="6778800" y="3917880"/>
            <a:chExt cx="2871360" cy="201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49B28E3F-1E44-D343-AB61-F4B4375E216E}"/>
                    </a:ext>
                  </a:extLst>
                </p14:cNvPr>
                <p14:cNvContentPartPr/>
                <p14:nvPr/>
              </p14:nvContentPartPr>
              <p14:xfrm>
                <a:off x="6778800" y="4688280"/>
                <a:ext cx="154440" cy="15840"/>
              </p14:xfrm>
            </p:contentPart>
          </mc:Choice>
          <mc:Fallback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49B28E3F-1E44-D343-AB61-F4B4375E216E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770160" y="4679280"/>
                  <a:ext cx="1720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D560E16E-A707-E147-B93F-CC87D1582A21}"/>
                    </a:ext>
                  </a:extLst>
                </p14:cNvPr>
                <p14:cNvContentPartPr/>
                <p14:nvPr/>
              </p14:nvContentPartPr>
              <p14:xfrm>
                <a:off x="6875280" y="4820040"/>
                <a:ext cx="185400" cy="46080"/>
              </p14:xfrm>
            </p:contentPart>
          </mc:Choice>
          <mc:Fallback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D560E16E-A707-E147-B93F-CC87D1582A21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866280" y="4811040"/>
                  <a:ext cx="20304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A8A5B02D-4B4B-2845-95AB-678AF063B86C}"/>
                    </a:ext>
                  </a:extLst>
                </p14:cNvPr>
                <p14:cNvContentPartPr/>
                <p14:nvPr/>
              </p14:nvContentPartPr>
              <p14:xfrm>
                <a:off x="7450560" y="3917880"/>
                <a:ext cx="558360" cy="694800"/>
              </p14:xfrm>
            </p:contentPart>
          </mc:Choice>
          <mc:Fallback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A8A5B02D-4B4B-2845-95AB-678AF063B86C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441920" y="3909240"/>
                  <a:ext cx="576000" cy="71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74AA3EEB-4A39-3145-AE8A-E4DFEBF7904D}"/>
                    </a:ext>
                  </a:extLst>
                </p14:cNvPr>
                <p14:cNvContentPartPr/>
                <p14:nvPr/>
              </p14:nvContentPartPr>
              <p14:xfrm>
                <a:off x="7637040" y="4273200"/>
                <a:ext cx="369000" cy="48240"/>
              </p14:xfrm>
            </p:contentPart>
          </mc:Choice>
          <mc:Fallback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74AA3EEB-4A39-3145-AE8A-E4DFEBF7904D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628400" y="4264560"/>
                  <a:ext cx="38664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7CA170CA-3C2C-F543-B123-E81E16587B3E}"/>
                    </a:ext>
                  </a:extLst>
                </p14:cNvPr>
                <p14:cNvContentPartPr/>
                <p14:nvPr/>
              </p14:nvContentPartPr>
              <p14:xfrm>
                <a:off x="8218080" y="4056480"/>
                <a:ext cx="290520" cy="392040"/>
              </p14:xfrm>
            </p:contentPart>
          </mc:Choice>
          <mc:Fallback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7CA170CA-3C2C-F543-B123-E81E16587B3E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8209440" y="4047840"/>
                  <a:ext cx="30816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CA1A2339-A077-F940-B43E-19CFA6588CBB}"/>
                    </a:ext>
                  </a:extLst>
                </p14:cNvPr>
                <p14:cNvContentPartPr/>
                <p14:nvPr/>
              </p14:nvContentPartPr>
              <p14:xfrm>
                <a:off x="8589600" y="4009320"/>
                <a:ext cx="323640" cy="449280"/>
              </p14:xfrm>
            </p:contentPart>
          </mc:Choice>
          <mc:Fallback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CA1A2339-A077-F940-B43E-19CFA6588CBB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8580960" y="4000680"/>
                  <a:ext cx="341280" cy="46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7E8DDC6F-78E3-5449-AAEA-2F3FFDEC84A4}"/>
                    </a:ext>
                  </a:extLst>
                </p14:cNvPr>
                <p14:cNvContentPartPr/>
                <p14:nvPr/>
              </p14:nvContentPartPr>
              <p14:xfrm>
                <a:off x="7119000" y="4361040"/>
                <a:ext cx="2531160" cy="1570680"/>
              </p14:xfrm>
            </p:contentPart>
          </mc:Choice>
          <mc:Fallback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7E8DDC6F-78E3-5449-AAEA-2F3FFDEC84A4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110360" y="4352400"/>
                  <a:ext cx="2548800" cy="158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9E60EFF7-7626-D446-A814-77F435D831D2}"/>
                    </a:ext>
                  </a:extLst>
                </p14:cNvPr>
                <p14:cNvContentPartPr/>
                <p14:nvPr/>
              </p14:nvContentPartPr>
              <p14:xfrm>
                <a:off x="7493760" y="4941000"/>
                <a:ext cx="71640" cy="327240"/>
              </p14:xfrm>
            </p:contentPart>
          </mc:Choice>
          <mc:Fallback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9E60EFF7-7626-D446-A814-77F435D831D2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484760" y="4932000"/>
                  <a:ext cx="8928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6C3D713D-66AC-BB4B-A52A-7748DA672651}"/>
                    </a:ext>
                  </a:extLst>
                </p14:cNvPr>
                <p14:cNvContentPartPr/>
                <p14:nvPr/>
              </p14:nvContentPartPr>
              <p14:xfrm>
                <a:off x="7660080" y="5033520"/>
                <a:ext cx="602280" cy="269640"/>
              </p14:xfrm>
            </p:contentPart>
          </mc:Choice>
          <mc:Fallback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6C3D713D-66AC-BB4B-A52A-7748DA672651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651440" y="5024880"/>
                  <a:ext cx="61992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0027597A-C411-4148-BD46-76152499479B}"/>
                    </a:ext>
                  </a:extLst>
                </p14:cNvPr>
                <p14:cNvContentPartPr/>
                <p14:nvPr/>
              </p14:nvContentPartPr>
              <p14:xfrm>
                <a:off x="8189280" y="4953240"/>
                <a:ext cx="352800" cy="387360"/>
              </p14:xfrm>
            </p:contentPart>
          </mc:Choice>
          <mc:Fallback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0027597A-C411-4148-BD46-76152499479B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180280" y="4944600"/>
                  <a:ext cx="37044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FA4AB6F2-C52A-324A-8AEF-F23F06BA20EF}"/>
                    </a:ext>
                  </a:extLst>
                </p14:cNvPr>
                <p14:cNvContentPartPr/>
                <p14:nvPr/>
              </p14:nvContentPartPr>
              <p14:xfrm>
                <a:off x="8664120" y="4917240"/>
                <a:ext cx="470880" cy="328320"/>
              </p14:xfrm>
            </p:contentPart>
          </mc:Choice>
          <mc:Fallback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FA4AB6F2-C52A-324A-8AEF-F23F06BA20EF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655120" y="4908240"/>
                  <a:ext cx="48852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F70958F0-079E-244B-9A5F-ED058F064411}"/>
                    </a:ext>
                  </a:extLst>
                </p14:cNvPr>
                <p14:cNvContentPartPr/>
                <p14:nvPr/>
              </p14:nvContentPartPr>
              <p14:xfrm>
                <a:off x="8953200" y="4993200"/>
                <a:ext cx="20520" cy="404280"/>
              </p14:xfrm>
            </p:contentPart>
          </mc:Choice>
          <mc:Fallback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F70958F0-079E-244B-9A5F-ED058F064411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944200" y="4984200"/>
                  <a:ext cx="3816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F1CC8CB9-4176-A848-8494-45F2B1EEB14B}"/>
                    </a:ext>
                  </a:extLst>
                </p14:cNvPr>
                <p14:cNvContentPartPr/>
                <p14:nvPr/>
              </p14:nvContentPartPr>
              <p14:xfrm>
                <a:off x="9152640" y="4987080"/>
                <a:ext cx="222120" cy="386280"/>
              </p14:xfrm>
            </p:contentPart>
          </mc:Choice>
          <mc:Fallback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F1CC8CB9-4176-A848-8494-45F2B1EEB14B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9143640" y="4978080"/>
                  <a:ext cx="239760" cy="403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735456FE-A0A7-454D-9E25-AEBBB63C3255}"/>
                  </a:ext>
                </a:extLst>
              </p:cNvPr>
              <p:cNvSpPr txBox="1"/>
              <p:nvPr/>
            </p:nvSpPr>
            <p:spPr>
              <a:xfrm>
                <a:off x="9918000" y="4348917"/>
                <a:ext cx="2077813" cy="942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base"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ko-KR" sz="2800" i="1" dirty="0" smtClean="0">
                            <a:latin typeface="Cambria Math" panose="02040503050406030204" pitchFamily="18" charset="0"/>
                            <a:ea typeface="NanumSquareOTF" panose="020B0600000101010101" pitchFamily="34" charset="-127"/>
                          </a:rPr>
                        </m:ctrlPr>
                      </m:fPr>
                      <m:num>
                        <m:r>
                          <a:rPr kumimoji="1" lang="en-US" altLang="ko-KR" sz="2800" b="0" i="1" dirty="0" smtClean="0">
                            <a:latin typeface="Cambria Math" panose="02040503050406030204" pitchFamily="18" charset="0"/>
                            <a:ea typeface="NanumSquareOTF" panose="020B0600000101010101" pitchFamily="34" charset="-127"/>
                          </a:rPr>
                          <m:t>3</m:t>
                        </m:r>
                      </m:num>
                      <m:den>
                        <m:r>
                          <a:rPr kumimoji="1" lang="en-US" altLang="ko-KR" sz="2800" b="0" i="1" dirty="0" smtClean="0">
                            <a:latin typeface="Cambria Math" panose="02040503050406030204" pitchFamily="18" charset="0"/>
                            <a:ea typeface="NanumSquareOTF" panose="020B0600000101010101" pitchFamily="34" charset="-127"/>
                          </a:rPr>
                          <m:t>6</m:t>
                        </m:r>
                      </m:den>
                    </m:f>
                  </m:oMath>
                </a14:m>
                <a:r>
                  <a:rPr kumimoji="1" lang="en-US" altLang="ko-KR" sz="2800" dirty="0">
                    <a:latin typeface="NanumSquareOTF" panose="020B0600000101010101" pitchFamily="34" charset="-127"/>
                    <a:ea typeface="NanumSquareOTF" panose="020B0600000101010101" pitchFamily="34" charset="-127"/>
                  </a:rPr>
                  <a:t> +</a:t>
                </a:r>
                <a14:m>
                  <m:oMath xmlns:m="http://schemas.openxmlformats.org/officeDocument/2006/math">
                    <m:r>
                      <a:rPr kumimoji="1" lang="en-US" altLang="ko-KR" sz="2800" i="1" dirty="0">
                        <a:latin typeface="Cambria Math" panose="02040503050406030204" pitchFamily="18" charset="0"/>
                        <a:ea typeface="NanumSquareOTF" panose="020B0600000101010101" pitchFamily="34" charset="-127"/>
                      </a:rPr>
                      <m:t> </m:t>
                    </m:r>
                    <m:f>
                      <m:fPr>
                        <m:ctrlPr>
                          <a:rPr kumimoji="1" lang="en-US" altLang="ko-KR" sz="2800" i="1" dirty="0">
                            <a:latin typeface="Cambria Math" panose="02040503050406030204" pitchFamily="18" charset="0"/>
                            <a:ea typeface="NanumSquareOTF" panose="020B0600000101010101" pitchFamily="34" charset="-127"/>
                          </a:rPr>
                        </m:ctrlPr>
                      </m:fPr>
                      <m:num>
                        <m:r>
                          <a:rPr kumimoji="1" lang="en-US" altLang="ko-KR" sz="2800" i="1" dirty="0">
                            <a:latin typeface="Cambria Math" panose="02040503050406030204" pitchFamily="18" charset="0"/>
                            <a:ea typeface="NanumSquareOTF" panose="020B0600000101010101" pitchFamily="34" charset="-127"/>
                          </a:rPr>
                          <m:t>3</m:t>
                        </m:r>
                      </m:num>
                      <m:den>
                        <m:r>
                          <a:rPr kumimoji="1" lang="en-US" altLang="ko-KR" sz="2800" b="0" i="1" dirty="0" smtClean="0">
                            <a:latin typeface="Cambria Math" panose="02040503050406030204" pitchFamily="18" charset="0"/>
                            <a:ea typeface="NanumSquareOTF" panose="020B0600000101010101" pitchFamily="34" charset="-127"/>
                          </a:rPr>
                          <m:t>6</m:t>
                        </m:r>
                      </m:den>
                    </m:f>
                  </m:oMath>
                </a14:m>
                <a:r>
                  <a:rPr kumimoji="1" lang="en-US" altLang="ko-KR" sz="2800" dirty="0">
                    <a:latin typeface="NanumSquareOTF" panose="020B0600000101010101" pitchFamily="34" charset="-127"/>
                    <a:ea typeface="NanumSquareOTF" panose="020B0600000101010101" pitchFamily="34" charset="-127"/>
                  </a:rPr>
                  <a:t> -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ko-KR" sz="2800" i="1" dirty="0">
                            <a:latin typeface="Cambria Math" panose="02040503050406030204" pitchFamily="18" charset="0"/>
                            <a:ea typeface="NanumSquareOTF" panose="020B0600000101010101" pitchFamily="34" charset="-127"/>
                          </a:rPr>
                        </m:ctrlPr>
                      </m:fPr>
                      <m:num>
                        <m:r>
                          <a:rPr kumimoji="1" lang="en-US" altLang="ko-KR" sz="2800" b="0" i="1" dirty="0" smtClean="0">
                            <a:latin typeface="Cambria Math" panose="02040503050406030204" pitchFamily="18" charset="0"/>
                            <a:ea typeface="NanumSquareOTF" panose="020B0600000101010101" pitchFamily="34" charset="-127"/>
                          </a:rPr>
                          <m:t>1</m:t>
                        </m:r>
                      </m:num>
                      <m:den>
                        <m:r>
                          <a:rPr kumimoji="1" lang="en-US" altLang="ko-KR" sz="2800" b="0" i="1" dirty="0" smtClean="0">
                            <a:latin typeface="Cambria Math" panose="02040503050406030204" pitchFamily="18" charset="0"/>
                            <a:ea typeface="NanumSquareOTF" panose="020B0600000101010101" pitchFamily="34" charset="-127"/>
                          </a:rPr>
                          <m:t>6</m:t>
                        </m:r>
                      </m:den>
                    </m:f>
                  </m:oMath>
                </a14:m>
                <a:r>
                  <a:rPr kumimoji="1" lang="en-US" altLang="ko-KR" sz="2800" dirty="0">
                    <a:latin typeface="NanumSquareOTF" panose="020B0600000101010101" pitchFamily="34" charset="-127"/>
                    <a:ea typeface="NanumSquareOTF" panose="020B0600000101010101" pitchFamily="34" charset="-127"/>
                  </a:rPr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ko-KR" sz="2800" i="1" dirty="0">
                            <a:latin typeface="Cambria Math" panose="02040503050406030204" pitchFamily="18" charset="0"/>
                            <a:ea typeface="NanumSquareOTF" panose="020B0600000101010101" pitchFamily="34" charset="-127"/>
                          </a:rPr>
                        </m:ctrlPr>
                      </m:fPr>
                      <m:num>
                        <m:r>
                          <a:rPr kumimoji="1" lang="en-US" altLang="ko-KR" sz="2800" b="0" i="1" dirty="0" smtClean="0">
                            <a:latin typeface="Cambria Math" panose="02040503050406030204" pitchFamily="18" charset="0"/>
                            <a:ea typeface="NanumSquareOTF" panose="020B0600000101010101" pitchFamily="34" charset="-127"/>
                          </a:rPr>
                          <m:t>5</m:t>
                        </m:r>
                      </m:num>
                      <m:den>
                        <m:r>
                          <a:rPr kumimoji="1" lang="en-US" altLang="ko-KR" sz="2800" b="0" i="1" dirty="0" smtClean="0">
                            <a:latin typeface="Cambria Math" panose="02040503050406030204" pitchFamily="18" charset="0"/>
                            <a:ea typeface="NanumSquareOTF" panose="020B0600000101010101" pitchFamily="34" charset="-127"/>
                          </a:rPr>
                          <m:t>6</m:t>
                        </m:r>
                      </m:den>
                    </m:f>
                  </m:oMath>
                </a14:m>
                <a:r>
                  <a:rPr kumimoji="1" lang="en-US" altLang="ko-KR" sz="2800" dirty="0">
                    <a:latin typeface="NanumSquareOTF" panose="020B0600000101010101" pitchFamily="34" charset="-127"/>
                    <a:ea typeface="NanumSquareOTF" panose="020B0600000101010101" pitchFamily="34" charset="-127"/>
                  </a:rPr>
                  <a:t> </a:t>
                </a:r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735456FE-A0A7-454D-9E25-AEBBB63C32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8000" y="4348917"/>
                <a:ext cx="2077813" cy="942246"/>
              </a:xfrm>
              <a:prstGeom prst="rect">
                <a:avLst/>
              </a:prstGeom>
              <a:blipFill>
                <a:blip r:embed="rId123"/>
                <a:stretch>
                  <a:fillRect r="-4242" b="-78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66030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2693377" y="93781"/>
            <a:ext cx="6805246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3600" b="1" i="1" kern="0" dirty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1.8 </a:t>
            </a:r>
            <a:r>
              <a:rPr lang="ko-KR" altLang="en-US" sz="3600" b="1" i="1" kern="0" dirty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확률론 기본</a:t>
            </a:r>
            <a:endParaRPr lang="en-US" altLang="ko-KR" sz="3600" b="1" i="1" kern="0" dirty="0">
              <a:solidFill>
                <a:schemeClr val="bg1"/>
              </a:solidFill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  <a:p>
            <a:pPr algn="ctr" latinLnBrk="0">
              <a:defRPr/>
            </a:pPr>
            <a:endParaRPr lang="en-US" altLang="ko-KR" sz="1100" kern="0" dirty="0">
              <a:solidFill>
                <a:srgbClr val="A17D60"/>
              </a:solidFill>
            </a:endParaRPr>
          </a:p>
          <a:p>
            <a:pPr algn="ctr" latinLnBrk="0">
              <a:defRPr/>
            </a:pPr>
            <a:r>
              <a:rPr lang="en-US" altLang="ko-KR" sz="1100" kern="0" dirty="0">
                <a:solidFill>
                  <a:srgbClr val="A17D60"/>
                </a:solidFill>
              </a:rPr>
              <a:t>1.8.18 </a:t>
            </a:r>
            <a:r>
              <a:rPr lang="ko-KR" altLang="en-US" sz="1100" kern="0" dirty="0">
                <a:solidFill>
                  <a:srgbClr val="A17D60"/>
                </a:solidFill>
              </a:rPr>
              <a:t>조건부 확률</a:t>
            </a:r>
            <a:endParaRPr lang="ko-KR" altLang="en-US" sz="3600" kern="0" dirty="0">
              <a:solidFill>
                <a:srgbClr val="A17D60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40C4DBF-91E7-4243-8118-F04844B24D74}"/>
              </a:ext>
            </a:extLst>
          </p:cNvPr>
          <p:cNvSpPr txBox="1"/>
          <p:nvPr/>
        </p:nvSpPr>
        <p:spPr>
          <a:xfrm>
            <a:off x="433317" y="1292528"/>
            <a:ext cx="4017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조건부 확률</a:t>
            </a:r>
            <a:endParaRPr kumimoji="1" lang="ko-KR" altLang="en-US" b="1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13F7A8C-ECB0-9148-A6F8-A96656119D9B}"/>
              </a:ext>
            </a:extLst>
          </p:cNvPr>
          <p:cNvSpPr txBox="1"/>
          <p:nvPr/>
        </p:nvSpPr>
        <p:spPr>
          <a:xfrm>
            <a:off x="2135335" y="1286308"/>
            <a:ext cx="4735592" cy="467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kumimoji="1" lang="ko-KR" altLang="en-US" u="sng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사상 </a:t>
            </a:r>
            <a:r>
              <a:rPr kumimoji="1" lang="en-US" altLang="ko-KR" u="sng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A</a:t>
            </a:r>
            <a:r>
              <a:rPr kumimoji="1" lang="ko-KR" altLang="en-US" u="sng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가 발생한 조건</a:t>
            </a:r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에서 사상</a:t>
            </a:r>
            <a:r>
              <a:rPr kumimoji="1"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B</a:t>
            </a:r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가 발생할 확률</a:t>
            </a:r>
            <a:endParaRPr kumimoji="1" lang="en-US" altLang="ko-KR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EC02674-FC2D-8643-8E56-18675C8C5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335" y="1838002"/>
            <a:ext cx="8265160" cy="1876415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0FFB25AE-5186-9C4E-88CA-B688F883584F}"/>
              </a:ext>
            </a:extLst>
          </p:cNvPr>
          <p:cNvSpPr txBox="1"/>
          <p:nvPr/>
        </p:nvSpPr>
        <p:spPr>
          <a:xfrm>
            <a:off x="433317" y="4074003"/>
            <a:ext cx="4017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확률의 </a:t>
            </a:r>
            <a:r>
              <a:rPr kumimoji="1" lang="ko-KR" altLang="en-US" sz="2400" b="1" dirty="0" err="1">
                <a:latin typeface="NanumSquareOTF" panose="020B0600000101010101" pitchFamily="34" charset="-127"/>
                <a:ea typeface="NanumSquareOTF" panose="020B0600000101010101" pitchFamily="34" charset="-127"/>
              </a:rPr>
              <a:t>곱셈정리</a:t>
            </a:r>
            <a:endParaRPr kumimoji="1" lang="ko-KR" altLang="en-US" b="1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729178C-4587-804D-9596-A1AF7B690589}"/>
              </a:ext>
            </a:extLst>
          </p:cNvPr>
          <p:cNvSpPr txBox="1"/>
          <p:nvPr/>
        </p:nvSpPr>
        <p:spPr>
          <a:xfrm>
            <a:off x="2693377" y="4067783"/>
            <a:ext cx="4185761" cy="467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사상 </a:t>
            </a:r>
            <a:r>
              <a:rPr kumimoji="1"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A</a:t>
            </a:r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가 발생</a:t>
            </a:r>
            <a:r>
              <a:rPr kumimoji="1" lang="ko-KR" altLang="en-US" u="sng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하면서</a:t>
            </a:r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사상 </a:t>
            </a:r>
            <a:r>
              <a:rPr kumimoji="1"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B</a:t>
            </a:r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가 발생할 확률</a:t>
            </a:r>
            <a:endParaRPr kumimoji="1" lang="en-US" altLang="ko-KR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01A89CB-AC80-8841-91FD-74B9671ABC7F}"/>
              </a:ext>
            </a:extLst>
          </p:cNvPr>
          <p:cNvSpPr txBox="1"/>
          <p:nvPr/>
        </p:nvSpPr>
        <p:spPr>
          <a:xfrm>
            <a:off x="425106" y="5008723"/>
            <a:ext cx="4017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독립</a:t>
            </a:r>
            <a:endParaRPr kumimoji="1" lang="ko-KR" altLang="en-US" b="1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7053C74-855C-234E-BCDE-15FF05A0CC3B}"/>
                  </a:ext>
                </a:extLst>
              </p:cNvPr>
              <p:cNvSpPr txBox="1"/>
              <p:nvPr/>
            </p:nvSpPr>
            <p:spPr>
              <a:xfrm>
                <a:off x="1313566" y="4982026"/>
                <a:ext cx="2252540" cy="4664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base">
                  <a:lnSpc>
                    <a:spcPct val="150000"/>
                  </a:lnSpc>
                </a:pPr>
                <a:r>
                  <a:rPr kumimoji="1" lang="en-US" altLang="ko-KR" dirty="0">
                    <a:latin typeface="NanumSquareOTF" panose="020B0600000101010101" pitchFamily="34" charset="-127"/>
                    <a:ea typeface="NanumSquareOTF" panose="020B0600000101010101" pitchFamily="34" charset="-127"/>
                  </a:rPr>
                  <a:t>P(A</a:t>
                </a:r>
                <a14:m>
                  <m:oMath xmlns:m="http://schemas.openxmlformats.org/officeDocument/2006/math">
                    <m:r>
                      <a:rPr kumimoji="1"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kumimoji="1" lang="en-US" altLang="ko-KR" dirty="0">
                    <a:latin typeface="NanumSquareOTF" panose="020B0600000101010101" pitchFamily="34" charset="-127"/>
                    <a:ea typeface="NanumSquareOTF" panose="020B0600000101010101" pitchFamily="34" charset="-127"/>
                  </a:rPr>
                  <a:t>B) = P(A) * P(B)</a:t>
                </a:r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7053C74-855C-234E-BCDE-15FF05A0C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566" y="4982026"/>
                <a:ext cx="2252540" cy="466474"/>
              </a:xfrm>
              <a:prstGeom prst="rect">
                <a:avLst/>
              </a:prstGeom>
              <a:blipFill>
                <a:blip r:embed="rId3"/>
                <a:stretch>
                  <a:fillRect l="-1676" r="-1117" b="-184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6A4A7FD-EDC4-5C44-9F15-7DC72BC15B32}"/>
                  </a:ext>
                </a:extLst>
              </p:cNvPr>
              <p:cNvSpPr txBox="1"/>
              <p:nvPr/>
            </p:nvSpPr>
            <p:spPr>
              <a:xfrm>
                <a:off x="6870927" y="4067783"/>
                <a:ext cx="2457724" cy="4664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base">
                  <a:lnSpc>
                    <a:spcPct val="150000"/>
                  </a:lnSpc>
                </a:pPr>
                <a:r>
                  <a:rPr kumimoji="1" lang="en-US" altLang="ko-KR" dirty="0">
                    <a:latin typeface="NanumSquareOTF" panose="020B0600000101010101" pitchFamily="34" charset="-127"/>
                    <a:ea typeface="NanumSquareOTF" panose="020B0600000101010101" pitchFamily="34" charset="-127"/>
                  </a:rPr>
                  <a:t>P(A</a:t>
                </a:r>
                <a14:m>
                  <m:oMath xmlns:m="http://schemas.openxmlformats.org/officeDocument/2006/math">
                    <m:r>
                      <a:rPr kumimoji="1"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kumimoji="1" lang="en-US" altLang="ko-KR" dirty="0">
                    <a:latin typeface="NanumSquareOTF" panose="020B0600000101010101" pitchFamily="34" charset="-127"/>
                    <a:ea typeface="NanumSquareOTF" panose="020B0600000101010101" pitchFamily="34" charset="-127"/>
                  </a:rPr>
                  <a:t>B) = P(B) * P(A|B)</a:t>
                </a:r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6A4A7FD-EDC4-5C44-9F15-7DC72BC15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927" y="4067783"/>
                <a:ext cx="2457724" cy="466474"/>
              </a:xfrm>
              <a:prstGeom prst="rect">
                <a:avLst/>
              </a:prstGeom>
              <a:blipFill>
                <a:blip r:embed="rId4"/>
                <a:stretch>
                  <a:fillRect l="-1538" r="-513" b="-184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13948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2693377" y="93781"/>
            <a:ext cx="6805246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3600" b="1" i="1" kern="0" dirty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1.9 </a:t>
            </a:r>
            <a:r>
              <a:rPr lang="ko-KR" altLang="en-US" sz="3600" b="1" i="1" kern="0" dirty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확률변수와 확률분포</a:t>
            </a:r>
            <a:endParaRPr lang="en-US" altLang="ko-KR" sz="3600" b="1" i="1" kern="0" dirty="0">
              <a:solidFill>
                <a:schemeClr val="bg1"/>
              </a:solidFill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  <a:p>
            <a:pPr algn="ctr" latinLnBrk="0">
              <a:defRPr/>
            </a:pPr>
            <a:endParaRPr lang="en-US" altLang="ko-KR" sz="1100" kern="0" dirty="0">
              <a:solidFill>
                <a:srgbClr val="A17D60"/>
              </a:solidFill>
            </a:endParaRPr>
          </a:p>
          <a:p>
            <a:pPr algn="ctr" latinLnBrk="0">
              <a:defRPr/>
            </a:pPr>
            <a:r>
              <a:rPr lang="en-US" altLang="ko-KR" sz="1100" kern="0" dirty="0">
                <a:solidFill>
                  <a:srgbClr val="A17D60"/>
                </a:solidFill>
              </a:rPr>
              <a:t>1.9.2 </a:t>
            </a:r>
            <a:r>
              <a:rPr lang="ko-KR" altLang="en-US" sz="1100" kern="0" dirty="0" err="1">
                <a:solidFill>
                  <a:srgbClr val="A17D60"/>
                </a:solidFill>
              </a:rPr>
              <a:t>이산형</a:t>
            </a:r>
            <a:r>
              <a:rPr lang="ko-KR" altLang="en-US" sz="1100" kern="0" dirty="0">
                <a:solidFill>
                  <a:srgbClr val="A17D60"/>
                </a:solidFill>
              </a:rPr>
              <a:t> </a:t>
            </a:r>
            <a:r>
              <a:rPr lang="ko-KR" altLang="en-US" sz="1100" kern="0" dirty="0" err="1">
                <a:solidFill>
                  <a:srgbClr val="A17D60"/>
                </a:solidFill>
              </a:rPr>
              <a:t>확률분포와</a:t>
            </a:r>
            <a:r>
              <a:rPr lang="ko-KR" altLang="en-US" sz="1100" kern="0" dirty="0">
                <a:solidFill>
                  <a:srgbClr val="A17D60"/>
                </a:solidFill>
              </a:rPr>
              <a:t> 확률질량함수</a:t>
            </a:r>
            <a:endParaRPr lang="ko-KR" altLang="en-US" sz="3600" kern="0" dirty="0">
              <a:solidFill>
                <a:srgbClr val="A17D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40C4DBF-91E7-4243-8118-F04844B24D74}"/>
                  </a:ext>
                </a:extLst>
              </p:cNvPr>
              <p:cNvSpPr txBox="1"/>
              <p:nvPr/>
            </p:nvSpPr>
            <p:spPr>
              <a:xfrm>
                <a:off x="366700" y="1558225"/>
                <a:ext cx="40176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2400" b="1" dirty="0">
                    <a:latin typeface="NanumSquareOTF" panose="020B0600000101010101" pitchFamily="34" charset="-127"/>
                    <a:ea typeface="NanumSquareOTF" panose="020B0600000101010101" pitchFamily="34" charset="-127"/>
                  </a:rPr>
                  <a:t>P(X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400" b="1" i="1">
                            <a:latin typeface="Cambria Math" panose="02040503050406030204" pitchFamily="18" charset="0"/>
                            <a:ea typeface="NanumSquareOTF" panose="020B0600000101010101" pitchFamily="34" charset="-127"/>
                          </a:rPr>
                        </m:ctrlPr>
                      </m:sSubPr>
                      <m:e>
                        <m:r>
                          <a:rPr kumimoji="1" lang="en-US" altLang="ko-KR" sz="2400" b="1" i="1">
                            <a:latin typeface="Cambria Math" panose="02040503050406030204" pitchFamily="18" charset="0"/>
                            <a:ea typeface="NanumSquareOTF" panose="020B0600000101010101" pitchFamily="34" charset="-127"/>
                          </a:rPr>
                          <m:t>𝒙</m:t>
                        </m:r>
                      </m:e>
                      <m:sub>
                        <m:r>
                          <a:rPr kumimoji="1" lang="en-US" altLang="ko-KR" sz="2400" b="1" i="1">
                            <a:latin typeface="Cambria Math" panose="02040503050406030204" pitchFamily="18" charset="0"/>
                            <a:ea typeface="NanumSquareOTF" panose="020B0600000101010101" pitchFamily="34" charset="-127"/>
                          </a:rPr>
                          <m:t>𝒊</m:t>
                        </m:r>
                      </m:sub>
                    </m:sSub>
                  </m:oMath>
                </a14:m>
                <a:r>
                  <a:rPr kumimoji="1" lang="en-US" altLang="ko-KR" sz="2400" b="1" dirty="0">
                    <a:latin typeface="NanumSquareOTF" panose="020B0600000101010101" pitchFamily="34" charset="-127"/>
                    <a:ea typeface="NanumSquareOTF" panose="020B0600000101010101" pitchFamily="34" charset="-127"/>
                  </a:rPr>
                  <a:t>) = </a:t>
                </a:r>
                <a14:m>
                  <m:oMath xmlns:m="http://schemas.openxmlformats.org/officeDocument/2006/math">
                    <m:r>
                      <a:rPr kumimoji="1" lang="en-US" altLang="ko-KR" sz="2400" b="1" i="1" smtClean="0">
                        <a:latin typeface="Cambria Math" panose="02040503050406030204" pitchFamily="18" charset="0"/>
                        <a:ea typeface="NanumSquareOTF" panose="020B0600000101010101" pitchFamily="34" charset="-127"/>
                      </a:rPr>
                      <m:t>𝒇</m:t>
                    </m:r>
                    <m:r>
                      <a:rPr kumimoji="1" lang="en-US" altLang="ko-KR" sz="2400" b="1" i="1" smtClean="0">
                        <a:latin typeface="Cambria Math" panose="02040503050406030204" pitchFamily="18" charset="0"/>
                        <a:ea typeface="NanumSquareOTF" panose="020B0600000101010101" pitchFamily="34" charset="-127"/>
                      </a:rPr>
                      <m:t>(</m:t>
                    </m:r>
                    <m:sSub>
                      <m:sSubPr>
                        <m:ctrlPr>
                          <a:rPr kumimoji="1" lang="en-US" altLang="ko-KR" sz="2400" b="1" i="1" smtClean="0">
                            <a:latin typeface="Cambria Math" panose="02040503050406030204" pitchFamily="18" charset="0"/>
                            <a:ea typeface="NanumSquareOTF" panose="020B0600000101010101" pitchFamily="34" charset="-127"/>
                          </a:rPr>
                        </m:ctrlPr>
                      </m:sSubPr>
                      <m:e>
                        <m:r>
                          <a:rPr kumimoji="1" lang="en-US" altLang="ko-KR" sz="2400" b="1" i="1" smtClean="0">
                            <a:latin typeface="Cambria Math" panose="02040503050406030204" pitchFamily="18" charset="0"/>
                            <a:ea typeface="NanumSquareOTF" panose="020B0600000101010101" pitchFamily="34" charset="-127"/>
                          </a:rPr>
                          <m:t>𝒙</m:t>
                        </m:r>
                      </m:e>
                      <m:sub>
                        <m:r>
                          <a:rPr kumimoji="1" lang="en-US" altLang="ko-KR" sz="2400" b="1" i="1" smtClean="0">
                            <a:latin typeface="Cambria Math" panose="02040503050406030204" pitchFamily="18" charset="0"/>
                            <a:ea typeface="NanumSquareOTF" panose="020B0600000101010101" pitchFamily="34" charset="-127"/>
                          </a:rPr>
                          <m:t>𝒊</m:t>
                        </m:r>
                      </m:sub>
                    </m:sSub>
                    <m:r>
                      <a:rPr kumimoji="1" lang="en-US" altLang="ko-KR" sz="2400" b="1" i="1" smtClean="0">
                        <a:latin typeface="Cambria Math" panose="02040503050406030204" pitchFamily="18" charset="0"/>
                        <a:ea typeface="NanumSquareOTF" panose="020B0600000101010101" pitchFamily="34" charset="-127"/>
                      </a:rPr>
                      <m:t>)</m:t>
                    </m:r>
                  </m:oMath>
                </a14:m>
                <a:endParaRPr kumimoji="1" lang="ko-KR" altLang="en-US" b="1" dirty="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40C4DBF-91E7-4243-8118-F04844B24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700" y="1558225"/>
                <a:ext cx="4017660" cy="461665"/>
              </a:xfrm>
              <a:prstGeom prst="rect">
                <a:avLst/>
              </a:prstGeom>
              <a:blipFill>
                <a:blip r:embed="rId3"/>
                <a:stretch>
                  <a:fillRect l="-2208" t="-8108" b="-270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Box 79">
            <a:extLst>
              <a:ext uri="{FF2B5EF4-FFF2-40B4-BE49-F238E27FC236}">
                <a16:creationId xmlns:a16="http://schemas.microsoft.com/office/drawing/2014/main" id="{B13F7A8C-ECB0-9148-A6F8-A96656119D9B}"/>
              </a:ext>
            </a:extLst>
          </p:cNvPr>
          <p:cNvSpPr txBox="1"/>
          <p:nvPr/>
        </p:nvSpPr>
        <p:spPr>
          <a:xfrm>
            <a:off x="1123876" y="2031564"/>
            <a:ext cx="8194872" cy="13956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kumimoji="1"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X</a:t>
            </a:r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는 </a:t>
            </a:r>
            <a:r>
              <a:rPr kumimoji="1" lang="ko-KR" altLang="en-US" dirty="0" err="1">
                <a:latin typeface="NanumSquareOTF" panose="020B0600000101010101" pitchFamily="34" charset="-127"/>
                <a:ea typeface="NanumSquareOTF" panose="020B0600000101010101" pitchFamily="34" charset="-127"/>
              </a:rPr>
              <a:t>이산형</a:t>
            </a:r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확률분포를 취한다</a:t>
            </a:r>
            <a:r>
              <a:rPr kumimoji="1"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.</a:t>
            </a:r>
          </a:p>
          <a:p>
            <a:pPr fontAlgn="base">
              <a:lnSpc>
                <a:spcPct val="150000"/>
              </a:lnSpc>
            </a:pPr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즉</a:t>
            </a:r>
            <a:r>
              <a:rPr kumimoji="1"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, </a:t>
            </a:r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값을 지정하면 그 값에 대한 확률을 즉시 계산할 수 있는 함수 </a:t>
            </a:r>
            <a:r>
              <a:rPr kumimoji="1"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-&gt; </a:t>
            </a:r>
            <a:r>
              <a:rPr kumimoji="1" lang="ko-KR" altLang="en-US" sz="2400" b="1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확률질량함수</a:t>
            </a:r>
            <a:endParaRPr kumimoji="1" lang="en-US" altLang="ko-KR" sz="2400" b="1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pPr algn="r" fontAlgn="base">
              <a:lnSpc>
                <a:spcPct val="150000"/>
              </a:lnSpc>
            </a:pPr>
            <a:r>
              <a:rPr kumimoji="1" lang="ko-KR" altLang="en-US" sz="1600" dirty="0">
                <a:solidFill>
                  <a:schemeClr val="bg2">
                    <a:lumMod val="50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확률은 </a:t>
            </a:r>
            <a:r>
              <a:rPr kumimoji="1" lang="en-US" altLang="ko-KR" sz="1600" dirty="0">
                <a:solidFill>
                  <a:schemeClr val="bg2">
                    <a:lumMod val="50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0 </a:t>
            </a:r>
            <a:r>
              <a:rPr kumimoji="1" lang="ko-KR" altLang="en-US" sz="1600" dirty="0" err="1">
                <a:solidFill>
                  <a:schemeClr val="bg2">
                    <a:lumMod val="50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이상이어야하고</a:t>
            </a:r>
            <a:r>
              <a:rPr kumimoji="1" lang="en-US" altLang="ko-KR" sz="1600" dirty="0">
                <a:solidFill>
                  <a:schemeClr val="bg2">
                    <a:lumMod val="50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, </a:t>
            </a:r>
            <a:r>
              <a:rPr kumimoji="1" lang="ko-KR" altLang="en-US" sz="1600" dirty="0">
                <a:solidFill>
                  <a:schemeClr val="bg2">
                    <a:lumMod val="50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모든 확률을 더했을 때 </a:t>
            </a:r>
            <a:r>
              <a:rPr kumimoji="1" lang="en-US" altLang="ko-KR" sz="1600" dirty="0">
                <a:solidFill>
                  <a:schemeClr val="bg2">
                    <a:lumMod val="50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1</a:t>
            </a:r>
            <a:r>
              <a:rPr kumimoji="1" lang="ko-KR" altLang="en-US" sz="1600" dirty="0">
                <a:solidFill>
                  <a:schemeClr val="bg2">
                    <a:lumMod val="50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이 되어야 함</a:t>
            </a:r>
            <a:r>
              <a:rPr kumimoji="1" lang="en-US" altLang="ko-KR" sz="1600" dirty="0">
                <a:solidFill>
                  <a:schemeClr val="bg2">
                    <a:lumMod val="50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endParaRPr kumimoji="1" lang="en-US" altLang="ko-KR" sz="1200" dirty="0">
              <a:solidFill>
                <a:schemeClr val="bg2">
                  <a:lumMod val="50000"/>
                </a:schemeClr>
              </a:solidFill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32865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2693377" y="93781"/>
            <a:ext cx="6805246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3600" b="1" i="1" kern="0" dirty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1.9 </a:t>
            </a:r>
            <a:r>
              <a:rPr lang="ko-KR" altLang="en-US" sz="3600" b="1" i="1" kern="0" dirty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확률변수와 확률분포</a:t>
            </a:r>
            <a:endParaRPr lang="en-US" altLang="ko-KR" sz="3600" b="1" i="1" kern="0" dirty="0">
              <a:solidFill>
                <a:schemeClr val="bg1"/>
              </a:solidFill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  <a:p>
            <a:pPr algn="ctr" latinLnBrk="0">
              <a:defRPr/>
            </a:pPr>
            <a:endParaRPr lang="en-US" altLang="ko-KR" sz="1100" kern="0" dirty="0">
              <a:solidFill>
                <a:srgbClr val="A17D60"/>
              </a:solidFill>
            </a:endParaRPr>
          </a:p>
          <a:p>
            <a:pPr algn="ctr" latinLnBrk="0">
              <a:defRPr/>
            </a:pPr>
            <a:r>
              <a:rPr lang="en-US" altLang="ko-KR" sz="1100" kern="0" dirty="0">
                <a:solidFill>
                  <a:srgbClr val="A17D60"/>
                </a:solidFill>
              </a:rPr>
              <a:t>1.9.3 </a:t>
            </a:r>
            <a:r>
              <a:rPr lang="ko-KR" altLang="en-US" sz="1100" kern="0" dirty="0" err="1">
                <a:solidFill>
                  <a:srgbClr val="A17D60"/>
                </a:solidFill>
              </a:rPr>
              <a:t>확률밀도</a:t>
            </a:r>
            <a:r>
              <a:rPr lang="ko-KR" altLang="en-US" sz="1100" kern="0" dirty="0">
                <a:solidFill>
                  <a:srgbClr val="A17D60"/>
                </a:solidFill>
              </a:rPr>
              <a:t> </a:t>
            </a:r>
            <a:r>
              <a:rPr lang="en-US" altLang="ko-KR" sz="1100" kern="0" dirty="0">
                <a:solidFill>
                  <a:srgbClr val="A17D60"/>
                </a:solidFill>
              </a:rPr>
              <a:t>– 1.9.5 </a:t>
            </a:r>
            <a:r>
              <a:rPr lang="ko-KR" altLang="en-US" sz="1100" kern="0" dirty="0">
                <a:solidFill>
                  <a:srgbClr val="A17D60"/>
                </a:solidFill>
              </a:rPr>
              <a:t>확률의 합계</a:t>
            </a:r>
            <a:r>
              <a:rPr lang="en-US" altLang="ko-KR" sz="1100" kern="0" dirty="0">
                <a:solidFill>
                  <a:srgbClr val="A17D60"/>
                </a:solidFill>
              </a:rPr>
              <a:t>, </a:t>
            </a:r>
            <a:r>
              <a:rPr lang="ko-KR" altLang="en-US" sz="1100" kern="0" dirty="0" err="1">
                <a:solidFill>
                  <a:srgbClr val="A17D60"/>
                </a:solidFill>
              </a:rPr>
              <a:t>확률밀도의</a:t>
            </a:r>
            <a:r>
              <a:rPr lang="ko-KR" altLang="en-US" sz="1100" kern="0" dirty="0">
                <a:solidFill>
                  <a:srgbClr val="A17D60"/>
                </a:solidFill>
              </a:rPr>
              <a:t> 적분</a:t>
            </a:r>
            <a:endParaRPr lang="ko-KR" altLang="en-US" sz="3600" kern="0" dirty="0">
              <a:solidFill>
                <a:srgbClr val="A17D60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40C4DBF-91E7-4243-8118-F04844B24D74}"/>
              </a:ext>
            </a:extLst>
          </p:cNvPr>
          <p:cNvSpPr txBox="1"/>
          <p:nvPr/>
        </p:nvSpPr>
        <p:spPr>
          <a:xfrm>
            <a:off x="421291" y="1353508"/>
            <a:ext cx="4017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 err="1">
                <a:latin typeface="NanumSquareOTF" panose="020B0600000101010101" pitchFamily="34" charset="-127"/>
                <a:ea typeface="NanumSquareOTF" panose="020B0600000101010101" pitchFamily="34" charset="-127"/>
              </a:rPr>
              <a:t>확률밀도</a:t>
            </a:r>
            <a:endParaRPr kumimoji="1" lang="ko-KR" altLang="en-US" b="1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13F7A8C-ECB0-9148-A6F8-A96656119D9B}"/>
                  </a:ext>
                </a:extLst>
              </p:cNvPr>
              <p:cNvSpPr txBox="1"/>
              <p:nvPr/>
            </p:nvSpPr>
            <p:spPr>
              <a:xfrm>
                <a:off x="1946121" y="1232770"/>
                <a:ext cx="4985660" cy="12571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 fontAlgn="base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NanumSquareOTF" panose="020B0600000101010101" pitchFamily="34" charset="-127"/>
                        </a:rPr>
                        <m:t>𝒙</m:t>
                      </m:r>
                      <m:r>
                        <a:rPr kumimoji="1"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NanumSquareOTF" panose="020B0600000101010101" pitchFamily="34" charset="-127"/>
                        </a:rPr>
                        <m:t> ≤</m:t>
                      </m:r>
                      <m:r>
                        <a:rPr kumimoji="1"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𝑿</m:t>
                      </m:r>
                      <m:r>
                        <a:rPr kumimoji="1"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≤</m:t>
                      </m:r>
                      <m:r>
                        <a:rPr kumimoji="1"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kumimoji="1" lang="el-GR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𝜟</m:t>
                      </m:r>
                      <m:r>
                        <a:rPr kumimoji="1"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kumimoji="1" lang="en-US" altLang="ko-KR" sz="2000" b="1" dirty="0">
                  <a:solidFill>
                    <a:schemeClr val="tx1"/>
                  </a:solidFill>
                  <a:latin typeface="NanumSquareOTF" panose="020B0600000101010101" pitchFamily="34" charset="-127"/>
                  <a:ea typeface="Cambria Math" panose="02040503050406030204" pitchFamily="18" charset="0"/>
                </a:endParaRPr>
              </a:p>
              <a:p>
                <a:pPr algn="just" fontAlgn="base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kumimoji="1" lang="el-GR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𝛥</m:t>
                    </m:r>
                  </m:oMath>
                </a14:m>
                <a:r>
                  <a:rPr kumimoji="1" lang="en-US" altLang="ko-KR" sz="1600" dirty="0">
                    <a:solidFill>
                      <a:schemeClr val="tx1"/>
                    </a:solidFill>
                    <a:latin typeface="NanumSquareOTF" panose="020B0600000101010101" pitchFamily="34" charset="-127"/>
                    <a:ea typeface="NanumSquareOTF" panose="020B0600000101010101" pitchFamily="34" charset="-127"/>
                  </a:rPr>
                  <a:t>x -&gt; 0</a:t>
                </a:r>
                <a:r>
                  <a:rPr kumimoji="1" lang="ko-KR" altLang="en-US" sz="1600" dirty="0" err="1">
                    <a:solidFill>
                      <a:schemeClr val="tx1"/>
                    </a:solidFill>
                    <a:latin typeface="NanumSquareOTF" panose="020B0600000101010101" pitchFamily="34" charset="-127"/>
                    <a:ea typeface="NanumSquareOTF" panose="020B0600000101010101" pitchFamily="34" charset="-127"/>
                  </a:rPr>
                  <a:t>일때</a:t>
                </a:r>
                <a:r>
                  <a:rPr kumimoji="1" lang="en-US" altLang="ko-KR" sz="1600" dirty="0">
                    <a:solidFill>
                      <a:schemeClr val="tx1"/>
                    </a:solidFill>
                    <a:latin typeface="NanumSquareOTF" panose="020B0600000101010101" pitchFamily="34" charset="-127"/>
                    <a:ea typeface="NanumSquareOTF" panose="020B0600000101010101" pitchFamily="34" charset="-127"/>
                  </a:rPr>
                  <a:t>, P(x)*</a:t>
                </a:r>
                <a14:m>
                  <m:oMath xmlns:m="http://schemas.openxmlformats.org/officeDocument/2006/math">
                    <m:r>
                      <a:rPr kumimoji="1" lang="el-GR" altLang="ko-KR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𝛥</m:t>
                    </m:r>
                    <m:r>
                      <a:rPr kumimoji="1" lang="en-US" altLang="ko-KR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kumimoji="1" lang="en-US" altLang="ko-KR" sz="1600" dirty="0">
                  <a:solidFill>
                    <a:schemeClr val="tx1"/>
                  </a:solidFill>
                  <a:latin typeface="NanumSquareOTF" panose="020B0600000101010101" pitchFamily="34" charset="-127"/>
                  <a:ea typeface="Cambria Math" panose="02040503050406030204" pitchFamily="18" charset="0"/>
                </a:endParaRPr>
              </a:p>
              <a:p>
                <a:pPr algn="just" fontAlgn="base">
                  <a:lnSpc>
                    <a:spcPct val="150000"/>
                  </a:lnSpc>
                </a:pPr>
                <a:r>
                  <a:rPr kumimoji="1" lang="ko-KR" altLang="en-US" sz="1600" dirty="0">
                    <a:solidFill>
                      <a:schemeClr val="tx1"/>
                    </a:solidFill>
                    <a:latin typeface="NanumSquareOTF" panose="020B0600000101010101" pitchFamily="34" charset="-127"/>
                    <a:ea typeface="NanumSquareOTF" panose="020B0600000101010101" pitchFamily="34" charset="-127"/>
                  </a:rPr>
                  <a:t>로 확률 계산할 수 있다면 </a:t>
                </a:r>
                <a:r>
                  <a:rPr kumimoji="1" lang="en-US" altLang="ko-KR" sz="1600" dirty="0">
                    <a:solidFill>
                      <a:schemeClr val="tx1"/>
                    </a:solidFill>
                    <a:latin typeface="NanumSquareOTF" panose="020B0600000101010101" pitchFamily="34" charset="-127"/>
                    <a:ea typeface="NanumSquareOTF" panose="020B0600000101010101" pitchFamily="34" charset="-127"/>
                  </a:rPr>
                  <a:t>P(x)</a:t>
                </a:r>
                <a:r>
                  <a:rPr kumimoji="1" lang="ko-KR" altLang="en-US" sz="1600" dirty="0" err="1">
                    <a:solidFill>
                      <a:schemeClr val="tx1"/>
                    </a:solidFill>
                    <a:latin typeface="NanumSquareOTF" panose="020B0600000101010101" pitchFamily="34" charset="-127"/>
                    <a:ea typeface="NanumSquareOTF" panose="020B0600000101010101" pitchFamily="34" charset="-127"/>
                  </a:rPr>
                  <a:t>를</a:t>
                </a:r>
                <a:r>
                  <a:rPr kumimoji="1" lang="ko-KR" altLang="en-US" sz="1600" dirty="0">
                    <a:solidFill>
                      <a:schemeClr val="tx1"/>
                    </a:solidFill>
                    <a:latin typeface="NanumSquareOTF" panose="020B0600000101010101" pitchFamily="34" charset="-127"/>
                    <a:ea typeface="NanumSquareOTF" panose="020B0600000101010101" pitchFamily="34" charset="-127"/>
                  </a:rPr>
                  <a:t> </a:t>
                </a:r>
                <a:r>
                  <a:rPr kumimoji="1" lang="en-US" altLang="ko-KR" sz="1600" dirty="0">
                    <a:solidFill>
                      <a:schemeClr val="tx1"/>
                    </a:solidFill>
                    <a:latin typeface="NanumSquareOTF" panose="020B0600000101010101" pitchFamily="34" charset="-127"/>
                    <a:ea typeface="NanumSquareOTF" panose="020B0600000101010101" pitchFamily="34" charset="-127"/>
                  </a:rPr>
                  <a:t>x</a:t>
                </a:r>
                <a:r>
                  <a:rPr kumimoji="1" lang="ko-KR" altLang="en-US" sz="1600" dirty="0">
                    <a:solidFill>
                      <a:schemeClr val="tx1"/>
                    </a:solidFill>
                    <a:latin typeface="NanumSquareOTF" panose="020B0600000101010101" pitchFamily="34" charset="-127"/>
                    <a:ea typeface="NanumSquareOTF" panose="020B0600000101010101" pitchFamily="34" charset="-127"/>
                  </a:rPr>
                  <a:t>의 확률밀도라고 한다</a:t>
                </a:r>
                <a:r>
                  <a:rPr kumimoji="1" lang="en-US" altLang="ko-KR" sz="1600" dirty="0">
                    <a:solidFill>
                      <a:schemeClr val="tx1"/>
                    </a:solidFill>
                    <a:latin typeface="NanumSquareOTF" panose="020B0600000101010101" pitchFamily="34" charset="-127"/>
                    <a:ea typeface="NanumSquareOTF" panose="020B0600000101010101" pitchFamily="34" charset="-127"/>
                  </a:rPr>
                  <a:t>.</a:t>
                </a:r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13F7A8C-ECB0-9148-A6F8-A96656119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6121" y="1232770"/>
                <a:ext cx="4985660" cy="1257139"/>
              </a:xfrm>
              <a:prstGeom prst="rect">
                <a:avLst/>
              </a:prstGeom>
              <a:blipFill>
                <a:blip r:embed="rId3"/>
                <a:stretch>
                  <a:fillRect l="-508" b="-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0879E85-2285-EC46-8274-BF9205F90691}"/>
                  </a:ext>
                </a:extLst>
              </p:cNvPr>
              <p:cNvSpPr txBox="1"/>
              <p:nvPr/>
            </p:nvSpPr>
            <p:spPr>
              <a:xfrm>
                <a:off x="328627" y="2847703"/>
                <a:ext cx="8220648" cy="20458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dirty="0"/>
                  <a:t>연속형 확률변수 </a:t>
                </a:r>
                <a:r>
                  <a:rPr kumimoji="1" lang="en-US" altLang="ko-KR" dirty="0"/>
                  <a:t>X</a:t>
                </a:r>
                <a:r>
                  <a:rPr kumimoji="1" lang="ko-KR" altLang="en-US" dirty="0"/>
                  <a:t>의 값을 인자로 받는 함수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에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i="1" smtClean="0">
                        <a:latin typeface="Cambria Math" panose="02040503050406030204" pitchFamily="18" charset="0"/>
                      </a:rPr>
                      <m:t>대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해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i="1" smtClean="0">
                        <a:latin typeface="Cambria Math" panose="02040503050406030204" pitchFamily="18" charset="0"/>
                      </a:rPr>
                      <m:t>아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래</m:t>
                    </m:r>
                    <m:r>
                      <a:rPr kumimoji="1" lang="ko-KR" altLang="en-US" i="1" smtClean="0">
                        <a:latin typeface="Cambria Math" panose="02040503050406030204" pitchFamily="18" charset="0"/>
                      </a:rPr>
                      <m:t>와</m:t>
                    </m:r>
                    <m:r>
                      <a:rPr kumimoji="1" lang="ko-KR" alt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같</m:t>
                    </m:r>
                    <m:r>
                      <a:rPr kumimoji="1" lang="ko-KR" altLang="en-US" i="1" smtClean="0">
                        <a:latin typeface="Cambria Math" panose="02040503050406030204" pitchFamily="18" charset="0"/>
                      </a:rPr>
                      <m:t>이</m:t>
                    </m:r>
                    <m:r>
                      <a:rPr kumimoji="1" lang="ko-KR" alt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표</m:t>
                    </m:r>
                    <m:r>
                      <a:rPr kumimoji="1" lang="ko-KR" altLang="en-US" i="1" smtClean="0">
                        <a:latin typeface="Cambria Math" panose="02040503050406030204" pitchFamily="18" charset="0"/>
                      </a:rPr>
                      <m:t>기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될</m:t>
                    </m:r>
                    <m:r>
                      <a:rPr kumimoji="1" lang="ko-KR" altLang="en-US" i="1" smtClean="0">
                        <a:latin typeface="Cambria Math" panose="02040503050406030204" pitchFamily="18" charset="0"/>
                      </a:rPr>
                      <m:t>때</m:t>
                    </m:r>
                  </m:oMath>
                </a14:m>
                <a:endParaRPr kumimoji="1" lang="en-US" altLang="ko-KR" dirty="0"/>
              </a:p>
              <a:p>
                <a:endParaRPr kumimoji="1" lang="en-US" altLang="ko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undOvr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kumimoji="1" lang="en-US" altLang="ko-KR" dirty="0"/>
              </a:p>
              <a:p>
                <a:endParaRPr kumimoji="1" lang="en-US" altLang="ko-KR" dirty="0"/>
              </a:p>
              <a:p>
                <a:r>
                  <a:rPr kumimoji="1" lang="en-US" altLang="ko-KR" dirty="0"/>
                  <a:t>X</a:t>
                </a:r>
                <a:r>
                  <a:rPr kumimoji="1" lang="ko-KR" altLang="en-US" dirty="0"/>
                  <a:t>는 </a:t>
                </a:r>
                <a:r>
                  <a:rPr kumimoji="1" lang="ko-KR" altLang="en-US" dirty="0" err="1"/>
                  <a:t>연속형</a:t>
                </a:r>
                <a:r>
                  <a:rPr kumimoji="1" lang="ko-KR" altLang="en-US" dirty="0"/>
                  <a:t> 확률분포를 가진다고 하고</a:t>
                </a:r>
                <a:r>
                  <a:rPr kumimoji="1" lang="en-US" altLang="ko-KR" dirty="0"/>
                  <a:t>, </a:t>
                </a:r>
                <a:r>
                  <a:rPr kumimoji="1" lang="ko-KR" altLang="en-US" dirty="0"/>
                  <a:t>함수</a:t>
                </a:r>
                <a:r>
                  <a:rPr kumimoji="1" lang="en-US" altLang="ko-KR" dirty="0"/>
                  <a:t>f(x)</a:t>
                </a:r>
                <a:r>
                  <a:rPr kumimoji="1" lang="ko-KR" altLang="en-US" dirty="0" err="1"/>
                  <a:t>를</a:t>
                </a:r>
                <a:r>
                  <a:rPr kumimoji="1" lang="ko-KR" altLang="en-US" dirty="0"/>
                  <a:t> </a:t>
                </a:r>
                <a:r>
                  <a:rPr kumimoji="1" lang="ko-KR" altLang="en-US" dirty="0" err="1"/>
                  <a:t>확률밀도</a:t>
                </a:r>
                <a:r>
                  <a:rPr kumimoji="1" lang="ko-KR" altLang="en-US" dirty="0"/>
                  <a:t> 함수라고 한다</a:t>
                </a:r>
                <a:r>
                  <a:rPr kumimoji="1" lang="en-US" altLang="ko-KR" dirty="0"/>
                  <a:t>.</a:t>
                </a:r>
                <a:endParaRPr kumimoji="1" lang="ko-KR" alt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0879E85-2285-EC46-8274-BF9205F90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627" y="2847703"/>
                <a:ext cx="8220648" cy="2045816"/>
              </a:xfrm>
              <a:prstGeom prst="rect">
                <a:avLst/>
              </a:prstGeom>
              <a:blipFill>
                <a:blip r:embed="rId4"/>
                <a:stretch>
                  <a:fillRect l="-617" t="-20370" b="-48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F409379-AE25-6447-A0C7-BCB4AE132417}"/>
                  </a:ext>
                </a:extLst>
              </p:cNvPr>
              <p:cNvSpPr txBox="1"/>
              <p:nvPr/>
            </p:nvSpPr>
            <p:spPr>
              <a:xfrm>
                <a:off x="328627" y="5066647"/>
                <a:ext cx="90867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dirty="0"/>
                  <a:t>확률밀도는 </a:t>
                </a:r>
                <a:r>
                  <a:rPr kumimoji="1" lang="en-US" altLang="ko-KR" dirty="0"/>
                  <a:t>0 </a:t>
                </a:r>
                <a:r>
                  <a:rPr kumimoji="1" lang="ko-KR" altLang="en-US" dirty="0"/>
                  <a:t>이상이고</a:t>
                </a:r>
                <a:r>
                  <a:rPr kumimoji="1" lang="en-US" altLang="ko-KR" dirty="0"/>
                  <a:t>, </a:t>
                </a:r>
                <a14:m>
                  <m:oMath xmlns:m="http://schemas.openxmlformats.org/officeDocument/2006/math">
                    <m:r>
                      <a:rPr kumimoji="1"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kumimoji="1"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∞≤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≤∞</m:t>
                    </m:r>
                    <m:r>
                      <a:rPr kumimoji="1"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의 </m:t>
                    </m:r>
                    <m:r>
                      <a:rPr kumimoji="1" lang="ko-KR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범</m:t>
                    </m:r>
                    <m:r>
                      <a:rPr kumimoji="1"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위</m:t>
                    </m:r>
                    <m:r>
                      <a:rPr kumimoji="1" lang="ko-KR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에 </m:t>
                    </m:r>
                    <m:r>
                      <a:rPr kumimoji="1"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대</m:t>
                    </m:r>
                    <m:r>
                      <a:rPr kumimoji="1" lang="ko-KR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해 </m:t>
                    </m:r>
                    <m:r>
                      <a:rPr kumimoji="1"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적</m:t>
                    </m:r>
                    <m:r>
                      <a:rPr kumimoji="1" lang="ko-KR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분</m:t>
                    </m:r>
                    <m:r>
                      <a:rPr kumimoji="1"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하</m:t>
                    </m:r>
                    <m:r>
                      <a:rPr kumimoji="1" lang="ko-KR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면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kumimoji="1"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이 </m:t>
                    </m:r>
                    <m:r>
                      <a:rPr kumimoji="1" lang="ko-KR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되</m:t>
                    </m:r>
                    <m:r>
                      <a:rPr kumimoji="1"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는 </m:t>
                    </m:r>
                    <m:r>
                      <a:rPr kumimoji="1" lang="ko-KR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조</m:t>
                    </m:r>
                    <m:r>
                      <a:rPr kumimoji="1"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건</m:t>
                    </m:r>
                    <m:r>
                      <a:rPr kumimoji="1" lang="ko-KR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을 </m:t>
                    </m:r>
                    <m:r>
                      <a:rPr kumimoji="1"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만</m:t>
                    </m:r>
                    <m:r>
                      <a:rPr kumimoji="1" lang="ko-KR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족</m:t>
                    </m:r>
                    <m:r>
                      <a:rPr kumimoji="1"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한</m:t>
                    </m:r>
                    <m:r>
                      <a:rPr kumimoji="1" lang="ko-KR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다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F409379-AE25-6447-A0C7-BCB4AE132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627" y="5066647"/>
                <a:ext cx="9086718" cy="369332"/>
              </a:xfrm>
              <a:prstGeom prst="rect">
                <a:avLst/>
              </a:prstGeom>
              <a:blipFill>
                <a:blip r:embed="rId5"/>
                <a:stretch>
                  <a:fillRect l="-559" t="-6667" b="-2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763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2693377" y="93781"/>
            <a:ext cx="6805246" cy="1057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3600" b="1" i="1" kern="0" dirty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1.1</a:t>
            </a:r>
            <a:r>
              <a:rPr lang="ko-KR" altLang="en-US" sz="3600" b="1" i="1" kern="0" dirty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 통계학</a:t>
            </a:r>
            <a:endParaRPr lang="en-US" altLang="ko-KR" sz="4400" b="1" i="1" kern="0" dirty="0">
              <a:solidFill>
                <a:schemeClr val="bg1"/>
              </a:solidFill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  <a:p>
            <a:pPr algn="ctr" latinLnBrk="0">
              <a:lnSpc>
                <a:spcPct val="300000"/>
              </a:lnSpc>
              <a:defRPr/>
            </a:pPr>
            <a:r>
              <a:rPr lang="en-US" altLang="ko-KR" sz="1100" kern="0" dirty="0">
                <a:solidFill>
                  <a:srgbClr val="A17D60"/>
                </a:solidFill>
              </a:rPr>
              <a:t>1.1.3</a:t>
            </a:r>
            <a:r>
              <a:rPr lang="ko-KR" altLang="en-US" sz="1100" kern="0" dirty="0">
                <a:solidFill>
                  <a:srgbClr val="A17D60"/>
                </a:solidFill>
              </a:rPr>
              <a:t> 표본과 모집단</a:t>
            </a:r>
            <a:endParaRPr lang="ko-KR" altLang="en-US" sz="3600" kern="0" dirty="0">
              <a:solidFill>
                <a:srgbClr val="A17D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78A875-89D2-7C40-B762-A4BBC8803FC6}"/>
              </a:ext>
            </a:extLst>
          </p:cNvPr>
          <p:cNvSpPr txBox="1"/>
          <p:nvPr/>
        </p:nvSpPr>
        <p:spPr>
          <a:xfrm>
            <a:off x="970085" y="1381108"/>
            <a:ext cx="16089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b="1" dirty="0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표본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FCCE8F-50E2-E04B-B903-639D0AEFEEDC}"/>
              </a:ext>
            </a:extLst>
          </p:cNvPr>
          <p:cNvSpPr txBox="1"/>
          <p:nvPr/>
        </p:nvSpPr>
        <p:spPr>
          <a:xfrm>
            <a:off x="2024152" y="1488829"/>
            <a:ext cx="4840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현재 가지고 있는 데이터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A37FA5-C60F-D947-BBA5-B1AF23970B2F}"/>
              </a:ext>
            </a:extLst>
          </p:cNvPr>
          <p:cNvSpPr txBox="1"/>
          <p:nvPr/>
        </p:nvSpPr>
        <p:spPr>
          <a:xfrm>
            <a:off x="970085" y="3321279"/>
            <a:ext cx="16089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b="1" dirty="0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모집단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794623-4F21-E941-8EBC-5924D661749B}"/>
              </a:ext>
            </a:extLst>
          </p:cNvPr>
          <p:cNvSpPr txBox="1"/>
          <p:nvPr/>
        </p:nvSpPr>
        <p:spPr>
          <a:xfrm>
            <a:off x="2359003" y="3429000"/>
            <a:ext cx="6050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모르는</a:t>
            </a:r>
            <a:r>
              <a:rPr kumimoji="1" lang="en-US" altLang="ko-KR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(</a:t>
            </a:r>
            <a:r>
              <a:rPr kumimoji="1" lang="ko-KR" altLang="en-US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아직 가지고 있지 않은</a:t>
            </a:r>
            <a:r>
              <a:rPr kumimoji="1" lang="en-US" altLang="ko-KR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)</a:t>
            </a:r>
            <a:r>
              <a:rPr kumimoji="1" lang="ko-KR" altLang="en-US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데이터를 포함한 모든 데이터</a:t>
            </a:r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51DC4332-6066-3E46-B952-9701E10322C8}"/>
              </a:ext>
            </a:extLst>
          </p:cNvPr>
          <p:cNvCxnSpPr>
            <a:cxnSpLocks/>
          </p:cNvCxnSpPr>
          <p:nvPr/>
        </p:nvCxnSpPr>
        <p:spPr>
          <a:xfrm rot="5400000">
            <a:off x="1998098" y="1991938"/>
            <a:ext cx="1247676" cy="1195567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3BDBBE5-C25B-4A46-9D4C-66EF26E4CA6E}"/>
              </a:ext>
            </a:extLst>
          </p:cNvPr>
          <p:cNvSpPr txBox="1"/>
          <p:nvPr/>
        </p:nvSpPr>
        <p:spPr>
          <a:xfrm>
            <a:off x="3206841" y="2477420"/>
            <a:ext cx="4840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solidFill>
                  <a:schemeClr val="accent5">
                    <a:lumMod val="50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표본을 이용하여 모집단을 분석</a:t>
            </a:r>
            <a:endParaRPr kumimoji="1" lang="en-US" altLang="ko-KR" b="1" dirty="0">
              <a:solidFill>
                <a:schemeClr val="accent5">
                  <a:lumMod val="50000"/>
                </a:schemeClr>
              </a:solidFill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→ </a:t>
            </a:r>
            <a:r>
              <a:rPr kumimoji="1" lang="ko-KR" altLang="en-US" dirty="0" err="1">
                <a:latin typeface="NanumSquareOTF" panose="020B0600000101010101" pitchFamily="34" charset="-127"/>
                <a:ea typeface="NanumSquareOTF" panose="020B0600000101010101" pitchFamily="34" charset="-127"/>
              </a:rPr>
              <a:t>추측통계의</a:t>
            </a:r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목적</a:t>
            </a:r>
          </a:p>
        </p:txBody>
      </p:sp>
    </p:spTree>
    <p:extLst>
      <p:ext uri="{BB962C8B-B14F-4D97-AF65-F5344CB8AC3E}">
        <p14:creationId xmlns:p14="http://schemas.microsoft.com/office/powerpoint/2010/main" val="3827448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2693377" y="93781"/>
            <a:ext cx="6805246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3600" b="1" i="1" kern="0" dirty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1.9 </a:t>
            </a:r>
            <a:r>
              <a:rPr lang="ko-KR" altLang="en-US" sz="3600" b="1" i="1" kern="0" dirty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확률변수와 확률분포</a:t>
            </a:r>
            <a:endParaRPr lang="en-US" altLang="ko-KR" sz="3600" b="1" i="1" kern="0" dirty="0">
              <a:solidFill>
                <a:schemeClr val="bg1"/>
              </a:solidFill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  <a:p>
            <a:pPr algn="ctr" latinLnBrk="0">
              <a:defRPr/>
            </a:pPr>
            <a:endParaRPr lang="en-US" altLang="ko-KR" sz="1100" kern="0" dirty="0">
              <a:solidFill>
                <a:srgbClr val="A17D60"/>
              </a:solidFill>
            </a:endParaRPr>
          </a:p>
          <a:p>
            <a:pPr algn="ctr" latinLnBrk="0">
              <a:defRPr/>
            </a:pPr>
            <a:r>
              <a:rPr lang="en-US" altLang="ko-KR" sz="1100" kern="0" dirty="0">
                <a:solidFill>
                  <a:srgbClr val="A17D60"/>
                </a:solidFill>
              </a:rPr>
              <a:t>1.9.3 </a:t>
            </a:r>
            <a:r>
              <a:rPr lang="ko-KR" altLang="en-US" sz="1100" kern="0" dirty="0" err="1">
                <a:solidFill>
                  <a:srgbClr val="A17D60"/>
                </a:solidFill>
              </a:rPr>
              <a:t>확률밀도</a:t>
            </a:r>
            <a:r>
              <a:rPr lang="ko-KR" altLang="en-US" sz="1100" kern="0" dirty="0">
                <a:solidFill>
                  <a:srgbClr val="A17D60"/>
                </a:solidFill>
              </a:rPr>
              <a:t> </a:t>
            </a:r>
            <a:r>
              <a:rPr lang="en-US" altLang="ko-KR" sz="1100" kern="0" dirty="0">
                <a:solidFill>
                  <a:srgbClr val="A17D60"/>
                </a:solidFill>
              </a:rPr>
              <a:t>– 1.9.5 </a:t>
            </a:r>
            <a:r>
              <a:rPr lang="ko-KR" altLang="en-US" sz="1100" kern="0" dirty="0">
                <a:solidFill>
                  <a:srgbClr val="A17D60"/>
                </a:solidFill>
              </a:rPr>
              <a:t>확률의 합계</a:t>
            </a:r>
            <a:r>
              <a:rPr lang="en-US" altLang="ko-KR" sz="1100" kern="0" dirty="0">
                <a:solidFill>
                  <a:srgbClr val="A17D60"/>
                </a:solidFill>
              </a:rPr>
              <a:t>, </a:t>
            </a:r>
            <a:r>
              <a:rPr lang="ko-KR" altLang="en-US" sz="1100" kern="0" dirty="0" err="1">
                <a:solidFill>
                  <a:srgbClr val="A17D60"/>
                </a:solidFill>
              </a:rPr>
              <a:t>확률밀도의</a:t>
            </a:r>
            <a:r>
              <a:rPr lang="ko-KR" altLang="en-US" sz="1100" kern="0" dirty="0">
                <a:solidFill>
                  <a:srgbClr val="A17D60"/>
                </a:solidFill>
              </a:rPr>
              <a:t> 적분</a:t>
            </a:r>
            <a:endParaRPr lang="ko-KR" altLang="en-US" sz="3600" kern="0" dirty="0">
              <a:solidFill>
                <a:srgbClr val="A17D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0879E85-2285-EC46-8274-BF9205F90691}"/>
                  </a:ext>
                </a:extLst>
              </p:cNvPr>
              <p:cNvSpPr txBox="1"/>
              <p:nvPr/>
            </p:nvSpPr>
            <p:spPr>
              <a:xfrm>
                <a:off x="328627" y="2481197"/>
                <a:ext cx="11530721" cy="1479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≤3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undOvr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</m:oMath>
                  </m:oMathPara>
                </a14:m>
                <a:endParaRPr kumimoji="1" lang="en-US" altLang="ko-KR" dirty="0"/>
              </a:p>
              <a:p>
                <a:endParaRPr kumimoji="1" lang="en-US" altLang="ko-KR" dirty="0"/>
              </a:p>
              <a:p>
                <a:r>
                  <a:rPr kumimoji="1" lang="ko-KR" altLang="en-US" dirty="0" err="1"/>
                  <a:t>확률밀도를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1</a:t>
                </a:r>
                <a:r>
                  <a:rPr kumimoji="1" lang="ko-KR" altLang="en-US" dirty="0" err="1"/>
                  <a:t>부터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3</a:t>
                </a:r>
                <a:r>
                  <a:rPr kumimoji="1" lang="ko-KR" altLang="en-US" dirty="0"/>
                  <a:t>까지 적분하는 것은</a:t>
                </a:r>
                <a:r>
                  <a:rPr kumimoji="1" lang="en-US" altLang="ko-KR" dirty="0"/>
                  <a:t>,</a:t>
                </a:r>
                <a:r>
                  <a:rPr kumimoji="1" lang="ko-KR" altLang="en-US" dirty="0"/>
                  <a:t> 무한한 </a:t>
                </a:r>
                <a:r>
                  <a:rPr kumimoji="1" lang="en-US" altLang="ko-KR" dirty="0"/>
                  <a:t>1</a:t>
                </a:r>
                <a:r>
                  <a:rPr kumimoji="1" lang="ko-KR" altLang="en-US" dirty="0"/>
                  <a:t>이상 </a:t>
                </a:r>
                <a:r>
                  <a:rPr kumimoji="1" lang="en-US" altLang="ko-KR" dirty="0"/>
                  <a:t>3</a:t>
                </a:r>
                <a:r>
                  <a:rPr kumimoji="1" lang="ko-KR" altLang="en-US" dirty="0"/>
                  <a:t>이하의 </a:t>
                </a:r>
                <a:r>
                  <a:rPr kumimoji="1" lang="ko-KR" altLang="en-US" u="sng" dirty="0"/>
                  <a:t>모든 변수에 대해 </a:t>
                </a:r>
                <a:r>
                  <a:rPr kumimoji="1" lang="ko-KR" altLang="en-US" u="sng" dirty="0" err="1"/>
                  <a:t>확률밀도를</a:t>
                </a:r>
                <a:r>
                  <a:rPr kumimoji="1" lang="ko-KR" altLang="en-US" u="sng" dirty="0"/>
                  <a:t> 더하는 것</a:t>
                </a:r>
                <a:r>
                  <a:rPr kumimoji="1" lang="ko-KR" altLang="en-US" dirty="0"/>
                  <a:t>과 같다</a:t>
                </a:r>
                <a:r>
                  <a:rPr kumimoji="1" lang="en-US" altLang="ko-KR" dirty="0"/>
                  <a:t>.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0879E85-2285-EC46-8274-BF9205F90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627" y="2481197"/>
                <a:ext cx="11530721" cy="1479379"/>
              </a:xfrm>
              <a:prstGeom prst="rect">
                <a:avLst/>
              </a:prstGeom>
              <a:blipFill>
                <a:blip r:embed="rId3"/>
                <a:stretch>
                  <a:fillRect l="-440" t="-65254" r="-220" b="-669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C3534CC-44FA-BD4A-B46B-E6BDFD84509E}"/>
              </a:ext>
            </a:extLst>
          </p:cNvPr>
          <p:cNvSpPr txBox="1"/>
          <p:nvPr/>
        </p:nvSpPr>
        <p:spPr>
          <a:xfrm>
            <a:off x="328627" y="1456766"/>
            <a:ext cx="8528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1.5</a:t>
            </a:r>
            <a:r>
              <a:rPr kumimoji="1" lang="ko-KR" altLang="en-US" dirty="0"/>
              <a:t>센티</a:t>
            </a:r>
            <a:r>
              <a:rPr kumimoji="1" lang="en-US" altLang="ko-KR" dirty="0"/>
              <a:t>, 2.3</a:t>
            </a:r>
            <a:r>
              <a:rPr kumimoji="1" lang="ko-KR" altLang="en-US" dirty="0"/>
              <a:t>센티 등 물고기의 몸길이 </a:t>
            </a:r>
            <a:r>
              <a:rPr kumimoji="1" lang="en-US" altLang="ko-KR" dirty="0"/>
              <a:t>Y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살펴보면</a:t>
            </a:r>
            <a:r>
              <a:rPr kumimoji="1" lang="en-US" altLang="ko-KR" dirty="0"/>
              <a:t>, </a:t>
            </a:r>
          </a:p>
          <a:p>
            <a:r>
              <a:rPr kumimoji="1" lang="en-US" altLang="ko-KR" dirty="0"/>
              <a:t>Y</a:t>
            </a:r>
            <a:r>
              <a:rPr kumimoji="1" lang="ko-KR" altLang="en-US" dirty="0"/>
              <a:t>가 따르는 </a:t>
            </a:r>
            <a:r>
              <a:rPr kumimoji="1" lang="ko-KR" altLang="en-US" dirty="0" err="1"/>
              <a:t>확률분포의</a:t>
            </a:r>
            <a:r>
              <a:rPr kumimoji="1" lang="ko-KR" altLang="en-US" dirty="0"/>
              <a:t> 확률밀도함수를 </a:t>
            </a:r>
            <a:r>
              <a:rPr kumimoji="1" lang="en-US" altLang="ko-KR" dirty="0"/>
              <a:t>g(y)</a:t>
            </a:r>
            <a:r>
              <a:rPr kumimoji="1" lang="ko-KR" altLang="en-US" dirty="0" err="1"/>
              <a:t>라고</a:t>
            </a:r>
            <a:r>
              <a:rPr kumimoji="1" lang="ko-KR" altLang="en-US" dirty="0"/>
              <a:t> 할 때</a:t>
            </a:r>
            <a:r>
              <a:rPr kumimoji="1" lang="en-US" altLang="ko-KR" dirty="0"/>
              <a:t>, 1&lt;=Y&lt;=3</a:t>
            </a:r>
            <a:r>
              <a:rPr kumimoji="1" lang="ko-KR" altLang="en-US" dirty="0"/>
              <a:t>이 될 </a:t>
            </a:r>
            <a:r>
              <a:rPr kumimoji="1" lang="ko-KR" altLang="en-US" dirty="0" err="1"/>
              <a:t>확률계산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60036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2693377" y="93781"/>
            <a:ext cx="6805246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3600" b="1" i="1" kern="0" dirty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1.9 </a:t>
            </a:r>
            <a:r>
              <a:rPr lang="ko-KR" altLang="en-US" sz="3600" b="1" i="1" kern="0" dirty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확률변수와 확률분포</a:t>
            </a:r>
            <a:endParaRPr lang="en-US" altLang="ko-KR" sz="3600" b="1" i="1" kern="0" dirty="0">
              <a:solidFill>
                <a:schemeClr val="bg1"/>
              </a:solidFill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  <a:p>
            <a:pPr algn="ctr" latinLnBrk="0">
              <a:defRPr/>
            </a:pPr>
            <a:endParaRPr lang="en-US" altLang="ko-KR" sz="1100" kern="0" dirty="0">
              <a:solidFill>
                <a:srgbClr val="A17D60"/>
              </a:solidFill>
            </a:endParaRPr>
          </a:p>
          <a:p>
            <a:pPr algn="ctr" latinLnBrk="0">
              <a:defRPr/>
            </a:pPr>
            <a:r>
              <a:rPr lang="en-US" altLang="ko-KR" sz="1100" kern="0" dirty="0">
                <a:solidFill>
                  <a:srgbClr val="A17D60"/>
                </a:solidFill>
              </a:rPr>
              <a:t>1.9.3 </a:t>
            </a:r>
            <a:r>
              <a:rPr lang="ko-KR" altLang="en-US" sz="1100" kern="0" dirty="0" err="1">
                <a:solidFill>
                  <a:srgbClr val="A17D60"/>
                </a:solidFill>
              </a:rPr>
              <a:t>확률밀도</a:t>
            </a:r>
            <a:r>
              <a:rPr lang="ko-KR" altLang="en-US" sz="1100" kern="0" dirty="0">
                <a:solidFill>
                  <a:srgbClr val="A17D60"/>
                </a:solidFill>
              </a:rPr>
              <a:t> </a:t>
            </a:r>
            <a:r>
              <a:rPr lang="en-US" altLang="ko-KR" sz="1100" kern="0" dirty="0">
                <a:solidFill>
                  <a:srgbClr val="A17D60"/>
                </a:solidFill>
              </a:rPr>
              <a:t>– 1.9.5 </a:t>
            </a:r>
            <a:r>
              <a:rPr lang="ko-KR" altLang="en-US" sz="1100" kern="0" dirty="0">
                <a:solidFill>
                  <a:srgbClr val="A17D60"/>
                </a:solidFill>
              </a:rPr>
              <a:t>확률의 합계</a:t>
            </a:r>
            <a:r>
              <a:rPr lang="en-US" altLang="ko-KR" sz="1100" kern="0" dirty="0">
                <a:solidFill>
                  <a:srgbClr val="A17D60"/>
                </a:solidFill>
              </a:rPr>
              <a:t>, </a:t>
            </a:r>
            <a:r>
              <a:rPr lang="ko-KR" altLang="en-US" sz="1100" kern="0" dirty="0" err="1">
                <a:solidFill>
                  <a:srgbClr val="A17D60"/>
                </a:solidFill>
              </a:rPr>
              <a:t>확률밀도의</a:t>
            </a:r>
            <a:r>
              <a:rPr lang="ko-KR" altLang="en-US" sz="1100" kern="0" dirty="0">
                <a:solidFill>
                  <a:srgbClr val="A17D60"/>
                </a:solidFill>
              </a:rPr>
              <a:t> 적분</a:t>
            </a:r>
            <a:endParaRPr lang="ko-KR" altLang="en-US" sz="3600" kern="0" dirty="0">
              <a:solidFill>
                <a:srgbClr val="A17D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0879E85-2285-EC46-8274-BF9205F90691}"/>
                  </a:ext>
                </a:extLst>
              </p:cNvPr>
              <p:cNvSpPr txBox="1"/>
              <p:nvPr/>
            </p:nvSpPr>
            <p:spPr>
              <a:xfrm>
                <a:off x="328627" y="2481197"/>
                <a:ext cx="11530721" cy="1479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≤3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undOvr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</m:oMath>
                  </m:oMathPara>
                </a14:m>
                <a:endParaRPr kumimoji="1" lang="en-US" altLang="ko-KR" dirty="0"/>
              </a:p>
              <a:p>
                <a:endParaRPr kumimoji="1" lang="en-US" altLang="ko-KR" dirty="0"/>
              </a:p>
              <a:p>
                <a:r>
                  <a:rPr kumimoji="1" lang="ko-KR" altLang="en-US" dirty="0" err="1"/>
                  <a:t>확률밀도를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1</a:t>
                </a:r>
                <a:r>
                  <a:rPr kumimoji="1" lang="ko-KR" altLang="en-US" dirty="0" err="1"/>
                  <a:t>부터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3</a:t>
                </a:r>
                <a:r>
                  <a:rPr kumimoji="1" lang="ko-KR" altLang="en-US" dirty="0"/>
                  <a:t>까지 적분하는 것은</a:t>
                </a:r>
                <a:r>
                  <a:rPr kumimoji="1" lang="en-US" altLang="ko-KR" dirty="0"/>
                  <a:t>,</a:t>
                </a:r>
                <a:r>
                  <a:rPr kumimoji="1" lang="ko-KR" altLang="en-US" dirty="0"/>
                  <a:t> 무한한 </a:t>
                </a:r>
                <a:r>
                  <a:rPr kumimoji="1" lang="en-US" altLang="ko-KR" dirty="0"/>
                  <a:t>1</a:t>
                </a:r>
                <a:r>
                  <a:rPr kumimoji="1" lang="ko-KR" altLang="en-US" dirty="0"/>
                  <a:t>이상 </a:t>
                </a:r>
                <a:r>
                  <a:rPr kumimoji="1" lang="en-US" altLang="ko-KR" dirty="0"/>
                  <a:t>3</a:t>
                </a:r>
                <a:r>
                  <a:rPr kumimoji="1" lang="ko-KR" altLang="en-US" dirty="0"/>
                  <a:t>이하의 </a:t>
                </a:r>
                <a:r>
                  <a:rPr kumimoji="1" lang="ko-KR" altLang="en-US" u="sng" dirty="0"/>
                  <a:t>모든 변수에 대해 </a:t>
                </a:r>
                <a:r>
                  <a:rPr kumimoji="1" lang="ko-KR" altLang="en-US" u="sng" dirty="0" err="1"/>
                  <a:t>확률밀도를</a:t>
                </a:r>
                <a:r>
                  <a:rPr kumimoji="1" lang="ko-KR" altLang="en-US" u="sng" dirty="0"/>
                  <a:t> 더하는 것</a:t>
                </a:r>
                <a:r>
                  <a:rPr kumimoji="1" lang="ko-KR" altLang="en-US" dirty="0"/>
                  <a:t>과 같다</a:t>
                </a:r>
                <a:r>
                  <a:rPr kumimoji="1" lang="en-US" altLang="ko-KR" dirty="0"/>
                  <a:t>.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0879E85-2285-EC46-8274-BF9205F90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627" y="2481197"/>
                <a:ext cx="11530721" cy="1479379"/>
              </a:xfrm>
              <a:prstGeom prst="rect">
                <a:avLst/>
              </a:prstGeom>
              <a:blipFill>
                <a:blip r:embed="rId3"/>
                <a:stretch>
                  <a:fillRect l="-440" t="-65254" r="-220" b="-669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C3534CC-44FA-BD4A-B46B-E6BDFD84509E}"/>
              </a:ext>
            </a:extLst>
          </p:cNvPr>
          <p:cNvSpPr txBox="1"/>
          <p:nvPr/>
        </p:nvSpPr>
        <p:spPr>
          <a:xfrm>
            <a:off x="328627" y="1456766"/>
            <a:ext cx="8528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1.5</a:t>
            </a:r>
            <a:r>
              <a:rPr kumimoji="1" lang="ko-KR" altLang="en-US" dirty="0"/>
              <a:t>센티</a:t>
            </a:r>
            <a:r>
              <a:rPr kumimoji="1" lang="en-US" altLang="ko-KR" dirty="0"/>
              <a:t>, 2.3</a:t>
            </a:r>
            <a:r>
              <a:rPr kumimoji="1" lang="ko-KR" altLang="en-US" dirty="0"/>
              <a:t>센티 등 물고기의 몸길이 </a:t>
            </a:r>
            <a:r>
              <a:rPr kumimoji="1" lang="en-US" altLang="ko-KR" dirty="0"/>
              <a:t>Y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살펴보면</a:t>
            </a:r>
            <a:r>
              <a:rPr kumimoji="1" lang="en-US" altLang="ko-KR" dirty="0"/>
              <a:t>, </a:t>
            </a:r>
          </a:p>
          <a:p>
            <a:r>
              <a:rPr kumimoji="1" lang="en-US" altLang="ko-KR" dirty="0"/>
              <a:t>Y</a:t>
            </a:r>
            <a:r>
              <a:rPr kumimoji="1" lang="ko-KR" altLang="en-US" dirty="0"/>
              <a:t>가 따르는 </a:t>
            </a:r>
            <a:r>
              <a:rPr kumimoji="1" lang="ko-KR" altLang="en-US" dirty="0" err="1"/>
              <a:t>확률분포의</a:t>
            </a:r>
            <a:r>
              <a:rPr kumimoji="1" lang="ko-KR" altLang="en-US" dirty="0"/>
              <a:t> 확률밀도함수를 </a:t>
            </a:r>
            <a:r>
              <a:rPr kumimoji="1" lang="en-US" altLang="ko-KR" dirty="0"/>
              <a:t>g(y)</a:t>
            </a:r>
            <a:r>
              <a:rPr kumimoji="1" lang="ko-KR" altLang="en-US" dirty="0" err="1"/>
              <a:t>라고</a:t>
            </a:r>
            <a:r>
              <a:rPr kumimoji="1" lang="ko-KR" altLang="en-US" dirty="0"/>
              <a:t> 할 때</a:t>
            </a:r>
            <a:r>
              <a:rPr kumimoji="1" lang="en-US" altLang="ko-KR" dirty="0"/>
              <a:t>, 1&lt;=Y&lt;=3</a:t>
            </a:r>
            <a:r>
              <a:rPr kumimoji="1" lang="ko-KR" altLang="en-US" dirty="0"/>
              <a:t>이 될 </a:t>
            </a:r>
            <a:r>
              <a:rPr kumimoji="1" lang="ko-KR" altLang="en-US" dirty="0" err="1"/>
              <a:t>확률계산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7744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2693377" y="93781"/>
            <a:ext cx="6805246" cy="1057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3600" b="1" i="1" kern="0" dirty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1.2</a:t>
            </a:r>
            <a:r>
              <a:rPr lang="ko-KR" altLang="en-US" sz="3600" b="1" i="1" kern="0" dirty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 표본을 얻는 과정</a:t>
            </a:r>
            <a:endParaRPr lang="en-US" altLang="ko-KR" sz="4400" b="1" i="1" kern="0" dirty="0">
              <a:solidFill>
                <a:schemeClr val="bg1"/>
              </a:solidFill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  <a:p>
            <a:pPr algn="ctr" latinLnBrk="0">
              <a:lnSpc>
                <a:spcPct val="300000"/>
              </a:lnSpc>
              <a:defRPr/>
            </a:pPr>
            <a:r>
              <a:rPr lang="en-US" altLang="ko-KR" sz="1100" kern="0" dirty="0">
                <a:solidFill>
                  <a:srgbClr val="A17D60"/>
                </a:solidFill>
              </a:rPr>
              <a:t>1.2.1</a:t>
            </a:r>
            <a:r>
              <a:rPr lang="ko-KR" altLang="en-US" sz="1100" kern="0" dirty="0">
                <a:solidFill>
                  <a:srgbClr val="A17D60"/>
                </a:solidFill>
              </a:rPr>
              <a:t> 확률변수</a:t>
            </a:r>
            <a:endParaRPr lang="ko-KR" altLang="en-US" sz="3600" kern="0" dirty="0">
              <a:solidFill>
                <a:srgbClr val="A17D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78A875-89D2-7C40-B762-A4BBC8803FC6}"/>
              </a:ext>
            </a:extLst>
          </p:cNvPr>
          <p:cNvSpPr txBox="1"/>
          <p:nvPr/>
        </p:nvSpPr>
        <p:spPr>
          <a:xfrm>
            <a:off x="970085" y="1381108"/>
            <a:ext cx="22367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b="1" dirty="0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확률변수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FCCE8F-50E2-E04B-B903-639D0AEFEEDC}"/>
              </a:ext>
            </a:extLst>
          </p:cNvPr>
          <p:cNvSpPr txBox="1"/>
          <p:nvPr/>
        </p:nvSpPr>
        <p:spPr>
          <a:xfrm>
            <a:off x="2693377" y="1519605"/>
            <a:ext cx="4840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확률적 법칙에 따라서 변화하는 값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3E8833F-7593-CE4B-8F21-F9624BA026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5042" r="99580">
                        <a14:foregroundMark x1="94118" y1="51600" x2="94118" y2="51600"/>
                        <a14:foregroundMark x1="99580" y1="86400" x2="99580" y2="86400"/>
                        <a14:foregroundMark x1="9664" y1="72800" x2="9664" y2="72800"/>
                        <a14:foregroundMark x1="17227" y1="34400" x2="17227" y2="34400"/>
                        <a14:foregroundMark x1="6303" y1="69600" x2="6303" y2="69600"/>
                        <a14:foregroundMark x1="9244" y1="88000" x2="9244" y2="88000"/>
                        <a14:foregroundMark x1="12185" y1="36400" x2="12185" y2="36400"/>
                        <a14:foregroundMark x1="15546" y1="34000" x2="5042" y2="43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34059" y="1437107"/>
            <a:ext cx="2718636" cy="285571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180C074-2B23-2F47-8E73-68083861DB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22222" y1="49333" x2="22222" y2="49333"/>
                        <a14:foregroundMark x1="22222" y1="48000" x2="28889" y2="50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87" y="2413395"/>
            <a:ext cx="677482" cy="67748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225F1D5-2AEE-E149-B7B1-84C844E72F75}"/>
              </a:ext>
            </a:extLst>
          </p:cNvPr>
          <p:cNvSpPr txBox="1"/>
          <p:nvPr/>
        </p:nvSpPr>
        <p:spPr>
          <a:xfrm>
            <a:off x="4369447" y="2598247"/>
            <a:ext cx="794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b="1" dirty="0">
                <a:solidFill>
                  <a:schemeClr val="accent2">
                    <a:lumMod val="75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→ </a:t>
            </a:r>
            <a:r>
              <a:rPr kumimoji="1" lang="ko-KR" altLang="en-US" sz="1400" b="1" dirty="0">
                <a:solidFill>
                  <a:srgbClr val="C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표본</a:t>
            </a:r>
            <a:endParaRPr kumimoji="1" lang="en-US" altLang="ko-KR" sz="1400" b="1" dirty="0">
              <a:solidFill>
                <a:srgbClr val="C00000"/>
              </a:solidFill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3440CF-E811-4149-82F5-FD7F39A54767}"/>
              </a:ext>
            </a:extLst>
          </p:cNvPr>
          <p:cNvSpPr txBox="1"/>
          <p:nvPr/>
        </p:nvSpPr>
        <p:spPr>
          <a:xfrm>
            <a:off x="5301018" y="5386281"/>
            <a:ext cx="794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b="1" dirty="0">
                <a:solidFill>
                  <a:srgbClr val="C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모집단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4F02609E-9D1A-EE40-AFE1-0C84C8865F10}"/>
                  </a:ext>
                </a:extLst>
              </p14:cNvPr>
              <p14:cNvContentPartPr/>
              <p14:nvPr/>
            </p14:nvContentPartPr>
            <p14:xfrm>
              <a:off x="102720" y="3615334"/>
              <a:ext cx="11986560" cy="82404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4F02609E-9D1A-EE40-AFE1-0C84C8865F1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9080" y="3507694"/>
                <a:ext cx="12094200" cy="1039680"/>
              </a:xfrm>
              <a:prstGeom prst="rect">
                <a:avLst/>
              </a:prstGeom>
            </p:spPr>
          </p:pic>
        </mc:Fallback>
      </mc:AlternateContent>
      <p:pic>
        <p:nvPicPr>
          <p:cNvPr id="21" name="그림 20">
            <a:extLst>
              <a:ext uri="{FF2B5EF4-FFF2-40B4-BE49-F238E27FC236}">
                <a16:creationId xmlns:a16="http://schemas.microsoft.com/office/drawing/2014/main" id="{0EEA341F-0852-4C41-B69B-BED7663C9D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22222" y1="49333" x2="22222" y2="49333"/>
                        <a14:foregroundMark x1="22222" y1="48000" x2="28889" y2="50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059" y="5226858"/>
            <a:ext cx="677482" cy="67748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92BC78A4-BA18-5948-A0BF-66565E078E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22222" y1="49333" x2="22222" y2="49333"/>
                        <a14:foregroundMark x1="22222" y1="48000" x2="28889" y2="50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245" y="4888064"/>
            <a:ext cx="677482" cy="677482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69DF8BB5-5C5A-6F4B-95DD-920D9CB55F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22222" y1="49333" x2="22222" y2="49333"/>
                        <a14:foregroundMark x1="22222" y1="48000" x2="28889" y2="50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033" y="4892151"/>
            <a:ext cx="677482" cy="67748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45AA73CD-A0F0-9240-A1B9-A52BFD0929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>
                        <a14:foregroundMark x1="22222" y1="49333" x2="22222" y2="49333"/>
                        <a14:foregroundMark x1="22222" y1="48000" x2="28889" y2="50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933" y="5802115"/>
            <a:ext cx="677482" cy="677482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6404E09-42D5-0E42-9ECC-8D312161DC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22222" y1="49333" x2="22222" y2="49333"/>
                        <a14:foregroundMark x1="22222" y1="48000" x2="28889" y2="50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127" y="5816861"/>
            <a:ext cx="677482" cy="67748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65272A53-9388-6341-9855-F751B127A1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>
                        <a14:foregroundMark x1="22222" y1="49333" x2="22222" y2="49333"/>
                        <a14:foregroundMark x1="22222" y1="48000" x2="28889" y2="50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671" y="5508698"/>
            <a:ext cx="677482" cy="677482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682DED48-88F9-C24B-BCBD-0033C5F07D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>
                        <a14:foregroundMark x1="22222" y1="49333" x2="22222" y2="49333"/>
                        <a14:foregroundMark x1="22222" y1="48000" x2="28889" y2="50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699" y="4549323"/>
            <a:ext cx="677482" cy="677482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27B39C0F-89B2-4142-ADC3-9691F93E92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000" b="90000" l="10000" r="90000">
                        <a14:foregroundMark x1="22222" y1="49333" x2="22222" y2="49333"/>
                        <a14:foregroundMark x1="22222" y1="48000" x2="28889" y2="50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31" y="5760945"/>
            <a:ext cx="677482" cy="677482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B180E520-E7C9-0D47-9306-AD53180A04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22222" y1="49333" x2="22222" y2="49333"/>
                        <a14:foregroundMark x1="22222" y1="48000" x2="28889" y2="50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593" y="4705742"/>
            <a:ext cx="677482" cy="677482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E0382945-A869-9E4A-9C1C-81DA9B6E3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>
                        <a14:foregroundMark x1="22222" y1="49333" x2="22222" y2="49333"/>
                        <a14:foregroundMark x1="22222" y1="48000" x2="28889" y2="50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774" y="5750084"/>
            <a:ext cx="677482" cy="677482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7E0201B1-8CBD-A445-ABCA-5BDC1FB3FF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>
                        <a14:foregroundMark x1="22222" y1="49333" x2="22222" y2="49333"/>
                        <a14:foregroundMark x1="22222" y1="48000" x2="28889" y2="50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623" y="4691655"/>
            <a:ext cx="677482" cy="67748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82AA96A-BFE2-F64D-A7E8-A993A26D9409}"/>
              </a:ext>
            </a:extLst>
          </p:cNvPr>
          <p:cNvSpPr txBox="1"/>
          <p:nvPr/>
        </p:nvSpPr>
        <p:spPr>
          <a:xfrm>
            <a:off x="3739187" y="2069207"/>
            <a:ext cx="2941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낚시꾼님</a:t>
            </a:r>
            <a:r>
              <a:rPr kumimoji="1" lang="en-US" altLang="ko-KR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(</a:t>
            </a:r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이</a:t>
            </a:r>
            <a:r>
              <a:rPr kumimoji="1" lang="en-US" altLang="ko-KR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)</a:t>
            </a:r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가 표본을 얻었다 </a:t>
            </a:r>
            <a:r>
              <a:rPr kumimoji="1" lang="en-US" altLang="ko-KR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!</a:t>
            </a:r>
            <a:endParaRPr kumimoji="1" lang="ko-KR" altLang="en-US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63B1A31-38EB-AA46-8384-6C4BC23E2298}"/>
              </a:ext>
            </a:extLst>
          </p:cNvPr>
          <p:cNvSpPr txBox="1"/>
          <p:nvPr/>
        </p:nvSpPr>
        <p:spPr>
          <a:xfrm>
            <a:off x="7301731" y="2000744"/>
            <a:ext cx="4840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>
                <a:solidFill>
                  <a:srgbClr val="C00000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샘플링</a:t>
            </a:r>
            <a:r>
              <a:rPr kumimoji="1" lang="ko-KR" altLang="en-US" sz="2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r>
              <a:rPr kumimoji="1"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or</a:t>
            </a:r>
            <a:r>
              <a:rPr kumimoji="1" lang="en-US" altLang="ko-KR" sz="2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r>
              <a:rPr kumimoji="1" lang="ko-KR" altLang="en-US" sz="2400" b="1" dirty="0">
                <a:solidFill>
                  <a:srgbClr val="C00000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표본추출</a:t>
            </a:r>
          </a:p>
        </p:txBody>
      </p:sp>
      <p:sp>
        <p:nvSpPr>
          <p:cNvPr id="34" name="아래쪽 화살표[D] 33">
            <a:extLst>
              <a:ext uri="{FF2B5EF4-FFF2-40B4-BE49-F238E27FC236}">
                <a16:creationId xmlns:a16="http://schemas.microsoft.com/office/drawing/2014/main" id="{9C154B06-730C-2C40-B3C2-03C7D05BEB7E}"/>
              </a:ext>
            </a:extLst>
          </p:cNvPr>
          <p:cNvSpPr/>
          <p:nvPr/>
        </p:nvSpPr>
        <p:spPr>
          <a:xfrm rot="16200000">
            <a:off x="6802109" y="2040437"/>
            <a:ext cx="351033" cy="394881"/>
          </a:xfrm>
          <a:prstGeom prst="downArrow">
            <a:avLst>
              <a:gd name="adj1" fmla="val 24302"/>
              <a:gd name="adj2" fmla="val 48614"/>
            </a:avLst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DC9DF9C-9C25-AC40-9931-0E4F3D369BB4}"/>
              </a:ext>
            </a:extLst>
          </p:cNvPr>
          <p:cNvSpPr txBox="1"/>
          <p:nvPr/>
        </p:nvSpPr>
        <p:spPr>
          <a:xfrm>
            <a:off x="6154936" y="2490599"/>
            <a:ext cx="5987082" cy="1534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kumimoji="1" lang="ko-KR" altLang="en-US" sz="16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호수에서 낚시를 해서 </a:t>
            </a:r>
            <a:r>
              <a:rPr kumimoji="1" lang="en-US" altLang="ko-KR" sz="16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3</a:t>
            </a:r>
            <a:r>
              <a:rPr kumimoji="1" lang="ko-KR" altLang="en-US" sz="1600" dirty="0" err="1">
                <a:latin typeface="NanumSquareOTF" panose="020B0600000101010101" pitchFamily="34" charset="-127"/>
                <a:ea typeface="NanumSquareOTF" panose="020B0600000101010101" pitchFamily="34" charset="-127"/>
              </a:rPr>
              <a:t>센티짜리</a:t>
            </a:r>
            <a:r>
              <a:rPr kumimoji="1" lang="ko-KR" altLang="en-US" sz="16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물고기를 득했다</a:t>
            </a:r>
            <a:r>
              <a:rPr kumimoji="1" lang="en-US" altLang="ko-KR" sz="16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kumimoji="1" lang="ko-KR" altLang="en-US" sz="16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모집단에서 </a:t>
            </a:r>
            <a:r>
              <a:rPr kumimoji="1" lang="ko-KR" altLang="en-US" sz="1600" dirty="0" err="1">
                <a:latin typeface="NanumSquareOTF" panose="020B0600000101010101" pitchFamily="34" charset="-127"/>
                <a:ea typeface="NanumSquareOTF" panose="020B0600000101010101" pitchFamily="34" charset="-127"/>
              </a:rPr>
              <a:t>샘플링하여</a:t>
            </a:r>
            <a:r>
              <a:rPr kumimoji="1" lang="ko-KR" altLang="en-US" sz="16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r>
              <a:rPr kumimoji="1" lang="en-US" altLang="ko-KR" sz="16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3</a:t>
            </a:r>
            <a:r>
              <a:rPr kumimoji="1" lang="ko-KR" altLang="en-US" sz="1600" dirty="0" err="1">
                <a:latin typeface="NanumSquareOTF" panose="020B0600000101010101" pitchFamily="34" charset="-127"/>
                <a:ea typeface="NanumSquareOTF" panose="020B0600000101010101" pitchFamily="34" charset="-127"/>
              </a:rPr>
              <a:t>센티짜리</a:t>
            </a:r>
            <a:r>
              <a:rPr kumimoji="1" lang="ko-KR" altLang="en-US" sz="16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물고기라는 표본을 얻었다</a:t>
            </a:r>
            <a:r>
              <a:rPr kumimoji="1" lang="en-US" altLang="ko-KR" sz="16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kumimoji="1" lang="ko-KR" altLang="en-US" sz="16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모집단분포를 따르는 확률변수로 </a:t>
            </a:r>
            <a:r>
              <a:rPr kumimoji="1" lang="en-US" altLang="ko-KR" sz="16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3</a:t>
            </a:r>
            <a:r>
              <a:rPr kumimoji="1" lang="ko-KR" altLang="en-US" sz="1600" dirty="0" err="1">
                <a:latin typeface="NanumSquareOTF" panose="020B0600000101010101" pitchFamily="34" charset="-127"/>
                <a:ea typeface="NanumSquareOTF" panose="020B0600000101010101" pitchFamily="34" charset="-127"/>
              </a:rPr>
              <a:t>센티짜리</a:t>
            </a:r>
            <a:r>
              <a:rPr kumimoji="1" lang="ko-KR" altLang="en-US" sz="16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물고기라는 데이터를 </a:t>
            </a:r>
            <a:r>
              <a:rPr kumimoji="1" lang="ko-KR" altLang="en-US" sz="1600" dirty="0" err="1">
                <a:latin typeface="NanumSquareOTF" panose="020B0600000101010101" pitchFamily="34" charset="-127"/>
                <a:ea typeface="NanumSquareOTF" panose="020B0600000101010101" pitchFamily="34" charset="-127"/>
              </a:rPr>
              <a:t>실현값으로</a:t>
            </a:r>
            <a:r>
              <a:rPr kumimoji="1" lang="ko-KR" altLang="en-US" sz="16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획득했다</a:t>
            </a:r>
            <a:r>
              <a:rPr kumimoji="1" lang="en-US" altLang="ko-KR" sz="16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.</a:t>
            </a:r>
            <a:endParaRPr kumimoji="1" lang="ko-KR" altLang="en-US" sz="1600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438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2693377" y="93781"/>
            <a:ext cx="6805246" cy="1057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3600" b="1" i="1" kern="0" dirty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1.2</a:t>
            </a:r>
            <a:r>
              <a:rPr lang="ko-KR" altLang="en-US" sz="3600" b="1" i="1" kern="0" dirty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 표본을 얻는 과정</a:t>
            </a:r>
            <a:endParaRPr lang="en-US" altLang="ko-KR" sz="4400" b="1" i="1" kern="0" dirty="0">
              <a:solidFill>
                <a:schemeClr val="bg1"/>
              </a:solidFill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  <a:p>
            <a:pPr algn="ctr" latinLnBrk="0">
              <a:lnSpc>
                <a:spcPct val="300000"/>
              </a:lnSpc>
              <a:defRPr/>
            </a:pPr>
            <a:r>
              <a:rPr lang="en-US" altLang="ko-KR" sz="1100" kern="0" dirty="0">
                <a:solidFill>
                  <a:srgbClr val="A17D60"/>
                </a:solidFill>
              </a:rPr>
              <a:t>1.2.1</a:t>
            </a:r>
            <a:r>
              <a:rPr lang="ko-KR" altLang="en-US" sz="1100" kern="0" dirty="0">
                <a:solidFill>
                  <a:srgbClr val="A17D60"/>
                </a:solidFill>
              </a:rPr>
              <a:t> 확률변수</a:t>
            </a:r>
            <a:endParaRPr lang="ko-KR" altLang="en-US" sz="3600" kern="0" dirty="0">
              <a:solidFill>
                <a:srgbClr val="A17D6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3E8833F-7593-CE4B-8F21-F9624BA026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5042" r="99580">
                        <a14:foregroundMark x1="94118" y1="51600" x2="94118" y2="51600"/>
                        <a14:foregroundMark x1="99580" y1="86400" x2="99580" y2="86400"/>
                        <a14:foregroundMark x1="9664" y1="72800" x2="9664" y2="72800"/>
                        <a14:foregroundMark x1="17227" y1="34400" x2="17227" y2="34400"/>
                        <a14:foregroundMark x1="6303" y1="69600" x2="6303" y2="69600"/>
                        <a14:foregroundMark x1="9244" y1="88000" x2="9244" y2="88000"/>
                        <a14:foregroundMark x1="12185" y1="36400" x2="12185" y2="36400"/>
                        <a14:foregroundMark x1="15546" y1="34000" x2="5042" y2="43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34059" y="1437107"/>
            <a:ext cx="2718636" cy="285571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180C074-2B23-2F47-8E73-68083861DB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22222" y1="49333" x2="22222" y2="49333"/>
                        <a14:foregroundMark x1="22222" y1="48000" x2="28889" y2="50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87" y="2413395"/>
            <a:ext cx="1080000" cy="1080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225F1D5-2AEE-E149-B7B1-84C844E72F75}"/>
              </a:ext>
            </a:extLst>
          </p:cNvPr>
          <p:cNvSpPr txBox="1"/>
          <p:nvPr/>
        </p:nvSpPr>
        <p:spPr>
          <a:xfrm>
            <a:off x="4716029" y="2802209"/>
            <a:ext cx="794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→ </a:t>
            </a:r>
            <a:r>
              <a:rPr kumimoji="1"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3cm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4F02609E-9D1A-EE40-AFE1-0C84C8865F10}"/>
                  </a:ext>
                </a:extLst>
              </p14:cNvPr>
              <p14:cNvContentPartPr/>
              <p14:nvPr/>
            </p14:nvContentPartPr>
            <p14:xfrm>
              <a:off x="102720" y="3615334"/>
              <a:ext cx="11986560" cy="82404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4F02609E-9D1A-EE40-AFE1-0C84C8865F1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9080" y="3507694"/>
                <a:ext cx="12094200" cy="1039680"/>
              </a:xfrm>
              <a:prstGeom prst="rect">
                <a:avLst/>
              </a:prstGeom>
            </p:spPr>
          </p:pic>
        </mc:Fallback>
      </mc:AlternateContent>
      <p:pic>
        <p:nvPicPr>
          <p:cNvPr id="21" name="그림 20">
            <a:extLst>
              <a:ext uri="{FF2B5EF4-FFF2-40B4-BE49-F238E27FC236}">
                <a16:creationId xmlns:a16="http://schemas.microsoft.com/office/drawing/2014/main" id="{0EEA341F-0852-4C41-B69B-BED7663C9D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22222" y1="49333" x2="22222" y2="49333"/>
                        <a14:foregroundMark x1="22222" y1="48000" x2="28889" y2="50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059" y="5226858"/>
            <a:ext cx="720000" cy="7200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92BC78A4-BA18-5948-A0BF-66565E078E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22222" y1="49333" x2="22222" y2="49333"/>
                        <a14:foregroundMark x1="22222" y1="48000" x2="28889" y2="50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181" y="4944722"/>
            <a:ext cx="1440000" cy="14400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65272A53-9388-6341-9855-F751B127A1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22222" y1="49333" x2="22222" y2="49333"/>
                        <a14:foregroundMark x1="22222" y1="48000" x2="28889" y2="50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842" y="4686858"/>
            <a:ext cx="1800000" cy="18000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682DED48-88F9-C24B-BCBD-0033C5F07D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22222" y1="49333" x2="22222" y2="49333"/>
                        <a14:foregroundMark x1="22222" y1="48000" x2="28889" y2="50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949" y="4439374"/>
            <a:ext cx="2160000" cy="21600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A6B7589-0690-864F-9834-48681F2E4021}"/>
              </a:ext>
            </a:extLst>
          </p:cNvPr>
          <p:cNvSpPr txBox="1"/>
          <p:nvPr/>
        </p:nvSpPr>
        <p:spPr>
          <a:xfrm>
            <a:off x="1345792" y="1723381"/>
            <a:ext cx="586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1/1</a:t>
            </a:r>
            <a:endParaRPr kumimoji="1" lang="ko-KR" altLang="en-US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C2C680E-CA36-EE44-97A3-2B3A2E6225A2}"/>
              </a:ext>
            </a:extLst>
          </p:cNvPr>
          <p:cNvSpPr txBox="1"/>
          <p:nvPr/>
        </p:nvSpPr>
        <p:spPr>
          <a:xfrm>
            <a:off x="1397309" y="5017107"/>
            <a:ext cx="794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2cm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B3E20A3-D62F-F244-B4EF-3A7FF962A544}"/>
              </a:ext>
            </a:extLst>
          </p:cNvPr>
          <p:cNvSpPr txBox="1"/>
          <p:nvPr/>
        </p:nvSpPr>
        <p:spPr>
          <a:xfrm>
            <a:off x="4798603" y="4882664"/>
            <a:ext cx="794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4cm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8448AA6-59CC-184C-BDFB-C08A0C383B64}"/>
              </a:ext>
            </a:extLst>
          </p:cNvPr>
          <p:cNvSpPr txBox="1"/>
          <p:nvPr/>
        </p:nvSpPr>
        <p:spPr>
          <a:xfrm>
            <a:off x="8703641" y="4574352"/>
            <a:ext cx="794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6cm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40EC554-8CA1-2043-AA80-ACE5C841A569}"/>
              </a:ext>
            </a:extLst>
          </p:cNvPr>
          <p:cNvSpPr txBox="1"/>
          <p:nvPr/>
        </p:nvSpPr>
        <p:spPr>
          <a:xfrm>
            <a:off x="6555873" y="4729811"/>
            <a:ext cx="794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5cm</a:t>
            </a:r>
          </a:p>
        </p:txBody>
      </p:sp>
    </p:spTree>
    <p:extLst>
      <p:ext uri="{BB962C8B-B14F-4D97-AF65-F5344CB8AC3E}">
        <p14:creationId xmlns:p14="http://schemas.microsoft.com/office/powerpoint/2010/main" val="1123216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2693377" y="93781"/>
            <a:ext cx="6805246" cy="1057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3600" b="1" i="1" kern="0" dirty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1.2</a:t>
            </a:r>
            <a:r>
              <a:rPr lang="ko-KR" altLang="en-US" sz="3600" b="1" i="1" kern="0" dirty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 표본을 얻는 과정</a:t>
            </a:r>
            <a:endParaRPr lang="en-US" altLang="ko-KR" sz="4400" b="1" i="1" kern="0" dirty="0">
              <a:solidFill>
                <a:schemeClr val="bg1"/>
              </a:solidFill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  <a:p>
            <a:pPr algn="ctr" latinLnBrk="0">
              <a:lnSpc>
                <a:spcPct val="300000"/>
              </a:lnSpc>
              <a:defRPr/>
            </a:pPr>
            <a:r>
              <a:rPr lang="en-US" altLang="ko-KR" sz="1100" kern="0" dirty="0">
                <a:solidFill>
                  <a:srgbClr val="A17D60"/>
                </a:solidFill>
              </a:rPr>
              <a:t>1.2.1</a:t>
            </a:r>
            <a:r>
              <a:rPr lang="ko-KR" altLang="en-US" sz="1100" kern="0" dirty="0">
                <a:solidFill>
                  <a:srgbClr val="A17D60"/>
                </a:solidFill>
              </a:rPr>
              <a:t> 확률변수 </a:t>
            </a:r>
            <a:r>
              <a:rPr lang="en-US" altLang="ko-KR" sz="1100" kern="0" dirty="0">
                <a:solidFill>
                  <a:srgbClr val="A17D60"/>
                </a:solidFill>
              </a:rPr>
              <a:t>–</a:t>
            </a:r>
            <a:r>
              <a:rPr lang="ko-KR" altLang="en-US" sz="1100" kern="0" dirty="0">
                <a:solidFill>
                  <a:srgbClr val="A17D60"/>
                </a:solidFill>
              </a:rPr>
              <a:t> </a:t>
            </a:r>
            <a:r>
              <a:rPr lang="en-US" altLang="ko-KR" sz="1100" kern="0" dirty="0">
                <a:solidFill>
                  <a:srgbClr val="A17D60"/>
                </a:solidFill>
              </a:rPr>
              <a:t>1.2.6</a:t>
            </a:r>
            <a:r>
              <a:rPr lang="ko-KR" altLang="en-US" sz="1100" kern="0" dirty="0">
                <a:solidFill>
                  <a:srgbClr val="A17D60"/>
                </a:solidFill>
              </a:rPr>
              <a:t> 단순 랜덤 샘플링</a:t>
            </a:r>
            <a:endParaRPr lang="ko-KR" altLang="en-US" sz="3600" kern="0" dirty="0">
              <a:solidFill>
                <a:srgbClr val="A17D6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3E8833F-7593-CE4B-8F21-F9624BA026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5042" r="99580">
                        <a14:foregroundMark x1="94118" y1="51600" x2="94118" y2="51600"/>
                        <a14:foregroundMark x1="99580" y1="86400" x2="99580" y2="86400"/>
                        <a14:foregroundMark x1="9664" y1="72800" x2="9664" y2="72800"/>
                        <a14:foregroundMark x1="17227" y1="34400" x2="17227" y2="34400"/>
                        <a14:foregroundMark x1="6303" y1="69600" x2="6303" y2="69600"/>
                        <a14:foregroundMark x1="9244" y1="88000" x2="9244" y2="88000"/>
                        <a14:foregroundMark x1="12185" y1="36400" x2="12185" y2="36400"/>
                        <a14:foregroundMark x1="15546" y1="34000" x2="5042" y2="43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34059" y="1437107"/>
            <a:ext cx="2718636" cy="285571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180C074-2B23-2F47-8E73-68083861DB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22222" y1="49333" x2="22222" y2="49333"/>
                        <a14:foregroundMark x1="22222" y1="48000" x2="28889" y2="50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504" y="5031167"/>
            <a:ext cx="1080000" cy="1080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225F1D5-2AEE-E149-B7B1-84C844E72F75}"/>
              </a:ext>
            </a:extLst>
          </p:cNvPr>
          <p:cNvSpPr txBox="1"/>
          <p:nvPr/>
        </p:nvSpPr>
        <p:spPr>
          <a:xfrm>
            <a:off x="2681166" y="4816440"/>
            <a:ext cx="794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r>
              <a:rPr kumimoji="1"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3cm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4F02609E-9D1A-EE40-AFE1-0C84C8865F10}"/>
                  </a:ext>
                </a:extLst>
              </p14:cNvPr>
              <p14:cNvContentPartPr/>
              <p14:nvPr/>
            </p14:nvContentPartPr>
            <p14:xfrm>
              <a:off x="102720" y="3615334"/>
              <a:ext cx="11986560" cy="82404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4F02609E-9D1A-EE40-AFE1-0C84C8865F1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9080" y="3507694"/>
                <a:ext cx="12094200" cy="1039680"/>
              </a:xfrm>
              <a:prstGeom prst="rect">
                <a:avLst/>
              </a:prstGeom>
            </p:spPr>
          </p:pic>
        </mc:Fallback>
      </mc:AlternateContent>
      <p:pic>
        <p:nvPicPr>
          <p:cNvPr id="21" name="그림 20">
            <a:extLst>
              <a:ext uri="{FF2B5EF4-FFF2-40B4-BE49-F238E27FC236}">
                <a16:creationId xmlns:a16="http://schemas.microsoft.com/office/drawing/2014/main" id="{0EEA341F-0852-4C41-B69B-BED7663C9D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22222" y1="49333" x2="22222" y2="49333"/>
                        <a14:foregroundMark x1="22222" y1="48000" x2="28889" y2="50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059" y="5226858"/>
            <a:ext cx="720000" cy="7200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92BC78A4-BA18-5948-A0BF-66565E078E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22222" y1="49333" x2="22222" y2="49333"/>
                        <a14:foregroundMark x1="22222" y1="48000" x2="28889" y2="50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181" y="4944722"/>
            <a:ext cx="1440000" cy="14400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65272A53-9388-6341-9855-F751B127A1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22222" y1="49333" x2="22222" y2="49333"/>
                        <a14:foregroundMark x1="22222" y1="48000" x2="28889" y2="50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842" y="4686858"/>
            <a:ext cx="1800000" cy="18000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A6B7589-0690-864F-9834-48681F2E4021}"/>
              </a:ext>
            </a:extLst>
          </p:cNvPr>
          <p:cNvSpPr txBox="1"/>
          <p:nvPr/>
        </p:nvSpPr>
        <p:spPr>
          <a:xfrm>
            <a:off x="1345792" y="1723381"/>
            <a:ext cx="586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1/2</a:t>
            </a:r>
            <a:endParaRPr kumimoji="1" lang="ko-KR" altLang="en-US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C2C680E-CA36-EE44-97A3-2B3A2E6225A2}"/>
              </a:ext>
            </a:extLst>
          </p:cNvPr>
          <p:cNvSpPr txBox="1"/>
          <p:nvPr/>
        </p:nvSpPr>
        <p:spPr>
          <a:xfrm>
            <a:off x="1378140" y="4851899"/>
            <a:ext cx="794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2cm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B3E20A3-D62F-F244-B4EF-3A7FF962A544}"/>
              </a:ext>
            </a:extLst>
          </p:cNvPr>
          <p:cNvSpPr txBox="1"/>
          <p:nvPr/>
        </p:nvSpPr>
        <p:spPr>
          <a:xfrm>
            <a:off x="4630455" y="4816440"/>
            <a:ext cx="794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4cm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15E2F29-9CEB-744B-8247-CF858FEBAE81}"/>
              </a:ext>
            </a:extLst>
          </p:cNvPr>
          <p:cNvGrpSpPr/>
          <p:nvPr/>
        </p:nvGrpSpPr>
        <p:grpSpPr>
          <a:xfrm>
            <a:off x="7926949" y="4439374"/>
            <a:ext cx="2160000" cy="2160000"/>
            <a:chOff x="7926949" y="4439374"/>
            <a:chExt cx="2160000" cy="2160000"/>
          </a:xfrm>
        </p:grpSpPr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682DED48-88F9-C24B-BCBD-0033C5F07D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>
                          <a14:foregroundMark x1="22222" y1="49333" x2="22222" y2="49333"/>
                          <a14:foregroundMark x1="22222" y1="48000" x2="28889" y2="506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6949" y="4439374"/>
              <a:ext cx="2160000" cy="2160000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8448AA6-59CC-184C-BDFB-C08A0C383B64}"/>
                </a:ext>
              </a:extLst>
            </p:cNvPr>
            <p:cNvSpPr txBox="1"/>
            <p:nvPr/>
          </p:nvSpPr>
          <p:spPr>
            <a:xfrm>
              <a:off x="8515451" y="4678885"/>
              <a:ext cx="7949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anumSquareOTF" panose="020B0600000101010101" pitchFamily="34" charset="-127"/>
                  <a:ea typeface="NanumSquareOTF" panose="020B0600000101010101" pitchFamily="34" charset="-127"/>
                </a:rPr>
                <a:t>6cm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140EC554-8CA1-2043-AA80-ACE5C841A569}"/>
              </a:ext>
            </a:extLst>
          </p:cNvPr>
          <p:cNvSpPr txBox="1"/>
          <p:nvPr/>
        </p:nvSpPr>
        <p:spPr>
          <a:xfrm>
            <a:off x="6362528" y="4790833"/>
            <a:ext cx="794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5cm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5E1CDD-F313-A241-BAD7-294909C2B2BC}"/>
              </a:ext>
            </a:extLst>
          </p:cNvPr>
          <p:cNvSpPr txBox="1"/>
          <p:nvPr/>
        </p:nvSpPr>
        <p:spPr>
          <a:xfrm rot="10800000">
            <a:off x="1486310" y="2355344"/>
            <a:ext cx="445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/>
              <a:t>👀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81C579-4E88-ED4E-AFEA-66A199FE55C5}"/>
              </a:ext>
            </a:extLst>
          </p:cNvPr>
          <p:cNvSpPr txBox="1"/>
          <p:nvPr/>
        </p:nvSpPr>
        <p:spPr>
          <a:xfrm>
            <a:off x="4793042" y="1471915"/>
            <a:ext cx="4840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???  : </a:t>
            </a:r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몇 센티 물고기 잡을 것 같아 </a:t>
            </a:r>
            <a:r>
              <a:rPr kumimoji="1"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309E77-5D09-7A44-8E86-239ACD27801E}"/>
              </a:ext>
            </a:extLst>
          </p:cNvPr>
          <p:cNvSpPr txBox="1"/>
          <p:nvPr/>
        </p:nvSpPr>
        <p:spPr>
          <a:xfrm>
            <a:off x="4793041" y="1862405"/>
            <a:ext cx="4840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낚시꾼 </a:t>
            </a:r>
            <a:r>
              <a:rPr kumimoji="1"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:</a:t>
            </a:r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무조건 </a:t>
            </a:r>
            <a:r>
              <a:rPr kumimoji="1"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3cm</a:t>
            </a:r>
            <a:r>
              <a:rPr kumimoji="1" lang="ko-KR" altLang="en-US" sz="2000" b="1" dirty="0">
                <a:solidFill>
                  <a:srgbClr val="C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r>
              <a:rPr kumimoji="1" lang="en-US" altLang="ko-KR" sz="2000" b="1" dirty="0">
                <a:solidFill>
                  <a:srgbClr val="C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X</a:t>
            </a:r>
            <a:endParaRPr kumimoji="1" lang="en-US" altLang="ko-KR" b="1" dirty="0">
              <a:solidFill>
                <a:srgbClr val="C00000"/>
              </a:solidFill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A731B3-0CD5-5240-906C-62B6A19635DB}"/>
              </a:ext>
            </a:extLst>
          </p:cNvPr>
          <p:cNvSpPr txBox="1"/>
          <p:nvPr/>
        </p:nvSpPr>
        <p:spPr>
          <a:xfrm>
            <a:off x="5650844" y="2194591"/>
            <a:ext cx="4840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3cm</a:t>
            </a:r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일 확률이 </a:t>
            </a:r>
            <a:r>
              <a:rPr kumimoji="1"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20%</a:t>
            </a:r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r>
              <a:rPr kumimoji="1" lang="en-US" altLang="ko-KR" sz="2400" b="1" dirty="0">
                <a:solidFill>
                  <a:srgbClr val="C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O</a:t>
            </a:r>
            <a:endParaRPr kumimoji="1" lang="en-US" altLang="ko-KR" b="1" dirty="0">
              <a:solidFill>
                <a:srgbClr val="C00000"/>
              </a:solidFill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7A68DA-7984-0A45-8FC0-3B1D1EBCB1D7}"/>
              </a:ext>
            </a:extLst>
          </p:cNvPr>
          <p:cNvSpPr txBox="1"/>
          <p:nvPr/>
        </p:nvSpPr>
        <p:spPr>
          <a:xfrm>
            <a:off x="1334059" y="6200056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20%</a:t>
            </a:r>
            <a:endParaRPr kumimoji="1"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9E40D2-98FA-E74E-97C1-351BAA7C54A9}"/>
              </a:ext>
            </a:extLst>
          </p:cNvPr>
          <p:cNvSpPr txBox="1"/>
          <p:nvPr/>
        </p:nvSpPr>
        <p:spPr>
          <a:xfrm>
            <a:off x="2763507" y="6200056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20%</a:t>
            </a:r>
            <a:endParaRPr kumimoji="1"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F38CEF-0FFE-9243-9272-BE75743865FB}"/>
              </a:ext>
            </a:extLst>
          </p:cNvPr>
          <p:cNvSpPr txBox="1"/>
          <p:nvPr/>
        </p:nvSpPr>
        <p:spPr>
          <a:xfrm>
            <a:off x="4720129" y="623004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20%</a:t>
            </a:r>
            <a:endParaRPr kumimoji="1"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5F9659-B3CE-C14F-8183-34AE103DB560}"/>
              </a:ext>
            </a:extLst>
          </p:cNvPr>
          <p:cNvSpPr txBox="1"/>
          <p:nvPr/>
        </p:nvSpPr>
        <p:spPr>
          <a:xfrm>
            <a:off x="6444869" y="6213964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20%</a:t>
            </a:r>
            <a:endParaRPr kumimoji="1"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984322-B57F-FA4C-A30C-704C995697E0}"/>
              </a:ext>
            </a:extLst>
          </p:cNvPr>
          <p:cNvSpPr txBox="1"/>
          <p:nvPr/>
        </p:nvSpPr>
        <p:spPr>
          <a:xfrm>
            <a:off x="4162740" y="324600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20%</a:t>
            </a:r>
            <a:endParaRPr kumimoji="1"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F13B9AA-C5F8-D141-A663-3853079318D4}"/>
              </a:ext>
            </a:extLst>
          </p:cNvPr>
          <p:cNvSpPr txBox="1"/>
          <p:nvPr/>
        </p:nvSpPr>
        <p:spPr>
          <a:xfrm>
            <a:off x="6421183" y="2852872"/>
            <a:ext cx="56680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>
                <a:latin typeface="DXDnaraStd" panose="02020600000000000000" pitchFamily="18" charset="-127"/>
                <a:ea typeface="DXDnaraStd" panose="02020600000000000000" pitchFamily="18" charset="-127"/>
              </a:rPr>
              <a:t>낚일 물고기의 크기는 </a:t>
            </a:r>
            <a:r>
              <a:rPr kumimoji="1" lang="en-US" altLang="ko-KR" sz="2400" b="1" dirty="0">
                <a:latin typeface="DXDnaraStd" panose="02020600000000000000" pitchFamily="18" charset="-127"/>
                <a:ea typeface="DXDnaraStd" panose="02020600000000000000" pitchFamily="18" charset="-127"/>
              </a:rPr>
              <a:t>‘</a:t>
            </a:r>
            <a:r>
              <a:rPr kumimoji="1" lang="ko-KR" altLang="en-US" sz="2400" b="1" dirty="0">
                <a:latin typeface="DXDnaraStd" panose="02020600000000000000" pitchFamily="18" charset="-127"/>
                <a:ea typeface="DXDnaraStd" panose="02020600000000000000" pitchFamily="18" charset="-127"/>
              </a:rPr>
              <a:t>확률적으로 변화하는 값</a:t>
            </a:r>
            <a:r>
              <a:rPr kumimoji="1" lang="en-US" altLang="ko-KR" sz="2400" b="1" dirty="0">
                <a:latin typeface="DXDnaraStd" panose="02020600000000000000" pitchFamily="18" charset="-127"/>
                <a:ea typeface="DXDnaraStd" panose="02020600000000000000" pitchFamily="18" charset="-127"/>
              </a:rPr>
              <a:t>’</a:t>
            </a:r>
          </a:p>
          <a:p>
            <a:r>
              <a:rPr kumimoji="1" lang="ko-KR" altLang="en-US" sz="2400" b="1" dirty="0">
                <a:latin typeface="DXDnaraStd" panose="02020600000000000000" pitchFamily="18" charset="-127"/>
                <a:ea typeface="DXDnaraStd" panose="02020600000000000000" pitchFamily="18" charset="-127"/>
              </a:rPr>
              <a:t>→ </a:t>
            </a:r>
            <a:r>
              <a:rPr kumimoji="1" lang="ko-KR" altLang="en-US" sz="3200" b="1" i="1" u="sng" dirty="0">
                <a:solidFill>
                  <a:srgbClr val="C00000"/>
                </a:solidFill>
                <a:latin typeface="DXDnaraStd" panose="02020600000000000000" pitchFamily="18" charset="-127"/>
                <a:ea typeface="DXDnaraStd" panose="02020600000000000000" pitchFamily="18" charset="-127"/>
              </a:rPr>
              <a:t>확률변수</a:t>
            </a:r>
            <a:r>
              <a:rPr kumimoji="1" lang="en-US" altLang="ko-KR" sz="3200" b="1" i="1" u="sng" dirty="0">
                <a:solidFill>
                  <a:srgbClr val="C00000"/>
                </a:solidFill>
                <a:latin typeface="DXDnaraStd" panose="02020600000000000000" pitchFamily="18" charset="-127"/>
                <a:ea typeface="DXDnaraStd" panose="02020600000000000000" pitchFamily="18" charset="-127"/>
              </a:rPr>
              <a:t>(</a:t>
            </a:r>
            <a:r>
              <a:rPr kumimoji="1" lang="ko-KR" altLang="en-US" sz="3200" b="1" i="1" u="sng" dirty="0">
                <a:solidFill>
                  <a:srgbClr val="C00000"/>
                </a:solidFill>
                <a:latin typeface="DXDnaraStd" panose="02020600000000000000" pitchFamily="18" charset="-127"/>
                <a:ea typeface="DXDnaraStd" panose="02020600000000000000" pitchFamily="18" charset="-127"/>
              </a:rPr>
              <a:t>표본</a:t>
            </a:r>
            <a:r>
              <a:rPr kumimoji="1" lang="en-US" altLang="ko-KR" sz="3200" b="1" i="1" u="sng" dirty="0">
                <a:solidFill>
                  <a:srgbClr val="C00000"/>
                </a:solidFill>
                <a:latin typeface="DXDnaraStd" panose="02020600000000000000" pitchFamily="18" charset="-127"/>
                <a:ea typeface="DXDnaraStd" panose="02020600000000000000" pitchFamily="18" charset="-127"/>
              </a:rPr>
              <a:t>)</a:t>
            </a:r>
          </a:p>
        </p:txBody>
      </p:sp>
      <p:sp>
        <p:nvSpPr>
          <p:cNvPr id="5" name="액자 4">
            <a:extLst>
              <a:ext uri="{FF2B5EF4-FFF2-40B4-BE49-F238E27FC236}">
                <a16:creationId xmlns:a16="http://schemas.microsoft.com/office/drawing/2014/main" id="{5DC8E82F-CDEE-0641-BF80-486D318493F3}"/>
              </a:ext>
            </a:extLst>
          </p:cNvPr>
          <p:cNvSpPr/>
          <p:nvPr/>
        </p:nvSpPr>
        <p:spPr>
          <a:xfrm>
            <a:off x="1066268" y="4662203"/>
            <a:ext cx="8461420" cy="563603"/>
          </a:xfrm>
          <a:prstGeom prst="frame">
            <a:avLst>
              <a:gd name="adj1" fmla="val 392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3A8432-9B6B-3443-B59B-B4C0F1215415}"/>
              </a:ext>
            </a:extLst>
          </p:cNvPr>
          <p:cNvSpPr txBox="1"/>
          <p:nvPr/>
        </p:nvSpPr>
        <p:spPr>
          <a:xfrm>
            <a:off x="9569511" y="4450962"/>
            <a:ext cx="1184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dirty="0" err="1">
                <a:solidFill>
                  <a:srgbClr val="C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실현값</a:t>
            </a:r>
            <a:endParaRPr kumimoji="1" lang="ko-KR" altLang="en-US" sz="2800" b="1" dirty="0">
              <a:solidFill>
                <a:srgbClr val="C00000"/>
              </a:solidFill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5743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099 -0.01019 C -0.1375 -0.02199 -0.24388 -0.03357 -0.30781 -0.10046 C -0.37161 -0.16736 -0.42747 -0.33333 -0.41445 -0.41204 " pathEditMode="relative" ptsTypes="AAA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  <p:bldP spid="19" grpId="0"/>
      <p:bldP spid="20" grpId="0"/>
      <p:bldP spid="4" grpId="0"/>
      <p:bldP spid="23" grpId="0"/>
      <p:bldP spid="24" grpId="0"/>
      <p:bldP spid="25" grpId="0"/>
      <p:bldP spid="28" grpId="0"/>
      <p:bldP spid="29" grpId="0"/>
      <p:bldP spid="5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2693377" y="93781"/>
            <a:ext cx="6805246" cy="1057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3600" b="1" i="1" kern="0" dirty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1.2</a:t>
            </a:r>
            <a:r>
              <a:rPr lang="ko-KR" altLang="en-US" sz="3600" b="1" i="1" kern="0" dirty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 표본을 얻는 과정</a:t>
            </a:r>
            <a:endParaRPr lang="en-US" altLang="ko-KR" sz="4400" b="1" i="1" kern="0" dirty="0">
              <a:solidFill>
                <a:schemeClr val="bg1"/>
              </a:solidFill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  <a:p>
            <a:pPr algn="ctr" latinLnBrk="0">
              <a:lnSpc>
                <a:spcPct val="300000"/>
              </a:lnSpc>
              <a:defRPr/>
            </a:pPr>
            <a:r>
              <a:rPr lang="en-US" altLang="ko-KR" sz="1100" kern="0" dirty="0">
                <a:solidFill>
                  <a:srgbClr val="A17D60"/>
                </a:solidFill>
              </a:rPr>
              <a:t>1.2.7</a:t>
            </a:r>
            <a:r>
              <a:rPr lang="ko-KR" altLang="en-US" sz="1100" kern="0" dirty="0">
                <a:solidFill>
                  <a:srgbClr val="A17D60"/>
                </a:solidFill>
              </a:rPr>
              <a:t> </a:t>
            </a:r>
            <a:r>
              <a:rPr lang="ko-KR" altLang="en-US" sz="1100" kern="0" dirty="0" err="1">
                <a:solidFill>
                  <a:srgbClr val="A17D60"/>
                </a:solidFill>
              </a:rPr>
              <a:t>샘플사이즈</a:t>
            </a:r>
            <a:endParaRPr lang="ko-KR" altLang="en-US" sz="3600" kern="0" dirty="0">
              <a:solidFill>
                <a:srgbClr val="A17D6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3E8833F-7593-CE4B-8F21-F9624BA026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5042" r="99580">
                        <a14:foregroundMark x1="94118" y1="51600" x2="94118" y2="51600"/>
                        <a14:foregroundMark x1="99580" y1="86400" x2="99580" y2="86400"/>
                        <a14:foregroundMark x1="9664" y1="72800" x2="9664" y2="72800"/>
                        <a14:foregroundMark x1="17227" y1="34400" x2="17227" y2="34400"/>
                        <a14:foregroundMark x1="6303" y1="69600" x2="6303" y2="69600"/>
                        <a14:foregroundMark x1="9244" y1="88000" x2="9244" y2="88000"/>
                        <a14:foregroundMark x1="12185" y1="36400" x2="12185" y2="36400"/>
                        <a14:foregroundMark x1="15546" y1="34000" x2="5042" y2="43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34059" y="1437107"/>
            <a:ext cx="2718636" cy="285571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180C074-2B23-2F47-8E73-68083861DB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22222" y1="49333" x2="22222" y2="49333"/>
                        <a14:foregroundMark x1="22222" y1="48000" x2="28889" y2="50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87" y="2413395"/>
            <a:ext cx="1080000" cy="1080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225F1D5-2AEE-E149-B7B1-84C844E72F75}"/>
              </a:ext>
            </a:extLst>
          </p:cNvPr>
          <p:cNvSpPr txBox="1"/>
          <p:nvPr/>
        </p:nvSpPr>
        <p:spPr>
          <a:xfrm>
            <a:off x="4716029" y="2802209"/>
            <a:ext cx="794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→ </a:t>
            </a:r>
            <a:r>
              <a:rPr kumimoji="1"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3cm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4F02609E-9D1A-EE40-AFE1-0C84C8865F10}"/>
                  </a:ext>
                </a:extLst>
              </p14:cNvPr>
              <p14:cNvContentPartPr/>
              <p14:nvPr/>
            </p14:nvContentPartPr>
            <p14:xfrm>
              <a:off x="102720" y="3615334"/>
              <a:ext cx="11986560" cy="82404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4F02609E-9D1A-EE40-AFE1-0C84C8865F1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9080" y="3507694"/>
                <a:ext cx="12094200" cy="1039680"/>
              </a:xfrm>
              <a:prstGeom prst="rect">
                <a:avLst/>
              </a:prstGeom>
            </p:spPr>
          </p:pic>
        </mc:Fallback>
      </mc:AlternateContent>
      <p:pic>
        <p:nvPicPr>
          <p:cNvPr id="21" name="그림 20">
            <a:extLst>
              <a:ext uri="{FF2B5EF4-FFF2-40B4-BE49-F238E27FC236}">
                <a16:creationId xmlns:a16="http://schemas.microsoft.com/office/drawing/2014/main" id="{0EEA341F-0852-4C41-B69B-BED7663C9D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22222" y1="49333" x2="22222" y2="49333"/>
                        <a14:foregroundMark x1="22222" y1="48000" x2="28889" y2="50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059" y="5226858"/>
            <a:ext cx="720000" cy="7200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92BC78A4-BA18-5948-A0BF-66565E078E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22222" y1="49333" x2="22222" y2="49333"/>
                        <a14:foregroundMark x1="22222" y1="48000" x2="28889" y2="50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181" y="4944722"/>
            <a:ext cx="1440000" cy="14400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65272A53-9388-6341-9855-F751B127A1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22222" y1="49333" x2="22222" y2="49333"/>
                        <a14:foregroundMark x1="22222" y1="48000" x2="28889" y2="50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842" y="4686858"/>
            <a:ext cx="1800000" cy="18000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682DED48-88F9-C24B-BCBD-0033C5F07D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22222" y1="49333" x2="22222" y2="49333"/>
                        <a14:foregroundMark x1="22222" y1="48000" x2="28889" y2="50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949" y="4439374"/>
            <a:ext cx="2160000" cy="21600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FC2C680E-CA36-EE44-97A3-2B3A2E6225A2}"/>
              </a:ext>
            </a:extLst>
          </p:cNvPr>
          <p:cNvSpPr txBox="1"/>
          <p:nvPr/>
        </p:nvSpPr>
        <p:spPr>
          <a:xfrm>
            <a:off x="1397309" y="5017107"/>
            <a:ext cx="794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2cm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B3E20A3-D62F-F244-B4EF-3A7FF962A544}"/>
              </a:ext>
            </a:extLst>
          </p:cNvPr>
          <p:cNvSpPr txBox="1"/>
          <p:nvPr/>
        </p:nvSpPr>
        <p:spPr>
          <a:xfrm>
            <a:off x="4798603" y="4882664"/>
            <a:ext cx="794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4cm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8448AA6-59CC-184C-BDFB-C08A0C383B64}"/>
              </a:ext>
            </a:extLst>
          </p:cNvPr>
          <p:cNvSpPr txBox="1"/>
          <p:nvPr/>
        </p:nvSpPr>
        <p:spPr>
          <a:xfrm>
            <a:off x="8703641" y="4574352"/>
            <a:ext cx="794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6cm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40EC554-8CA1-2043-AA80-ACE5C841A569}"/>
              </a:ext>
            </a:extLst>
          </p:cNvPr>
          <p:cNvSpPr txBox="1"/>
          <p:nvPr/>
        </p:nvSpPr>
        <p:spPr>
          <a:xfrm>
            <a:off x="6555873" y="4729811"/>
            <a:ext cx="794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5cm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570362-921B-424E-9567-1FEB8D9FC5B9}"/>
              </a:ext>
            </a:extLst>
          </p:cNvPr>
          <p:cNvSpPr txBox="1"/>
          <p:nvPr/>
        </p:nvSpPr>
        <p:spPr>
          <a:xfrm>
            <a:off x="5779181" y="1432717"/>
            <a:ext cx="4840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물고기 </a:t>
            </a:r>
            <a:r>
              <a:rPr kumimoji="1"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1</a:t>
            </a:r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마리 </a:t>
            </a:r>
            <a:r>
              <a:rPr kumimoji="1" lang="ko-KR" altLang="en-US" dirty="0" err="1">
                <a:latin typeface="NanumSquareOTF" panose="020B0600000101010101" pitchFamily="34" charset="-127"/>
                <a:ea typeface="NanumSquareOTF" panose="020B0600000101010101" pitchFamily="34" charset="-127"/>
              </a:rPr>
              <a:t>낚낚</a:t>
            </a:r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      </a:t>
            </a:r>
            <a:r>
              <a:rPr kumimoji="1"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-&gt;</a:t>
            </a:r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  </a:t>
            </a:r>
            <a:r>
              <a:rPr kumimoji="1" lang="ko-KR" altLang="en-US" dirty="0" err="1">
                <a:latin typeface="NanumSquareOTF" panose="020B0600000101010101" pitchFamily="34" charset="-127"/>
                <a:ea typeface="NanumSquareOTF" panose="020B0600000101010101" pitchFamily="34" charset="-127"/>
              </a:rPr>
              <a:t>샘플사이즈</a:t>
            </a:r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r>
              <a:rPr kumimoji="1"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1</a:t>
            </a:r>
          </a:p>
          <a:p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물고기 </a:t>
            </a:r>
            <a:r>
              <a:rPr kumimoji="1"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100</a:t>
            </a:r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마리 </a:t>
            </a:r>
            <a:r>
              <a:rPr kumimoji="1" lang="ko-KR" altLang="en-US" dirty="0" err="1">
                <a:latin typeface="NanumSquareOTF" panose="020B0600000101010101" pitchFamily="34" charset="-127"/>
                <a:ea typeface="NanumSquareOTF" panose="020B0600000101010101" pitchFamily="34" charset="-127"/>
              </a:rPr>
              <a:t>낚낚</a:t>
            </a:r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 </a:t>
            </a:r>
            <a:r>
              <a:rPr kumimoji="1"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-&gt;</a:t>
            </a:r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  </a:t>
            </a:r>
            <a:r>
              <a:rPr kumimoji="1" lang="ko-KR" altLang="en-US" dirty="0" err="1">
                <a:latin typeface="NanumSquareOTF" panose="020B0600000101010101" pitchFamily="34" charset="-127"/>
                <a:ea typeface="NanumSquareOTF" panose="020B0600000101010101" pitchFamily="34" charset="-127"/>
              </a:rPr>
              <a:t>샘플사이즈</a:t>
            </a:r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r>
              <a:rPr kumimoji="1"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100</a:t>
            </a:r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B25C2F2E-16C3-0642-997C-A730C72CCA6B}"/>
              </a:ext>
            </a:extLst>
          </p:cNvPr>
          <p:cNvCxnSpPr>
            <a:cxnSpLocks/>
          </p:cNvCxnSpPr>
          <p:nvPr/>
        </p:nvCxnSpPr>
        <p:spPr>
          <a:xfrm>
            <a:off x="8394207" y="2088809"/>
            <a:ext cx="1086343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아래쪽 화살표[D] 19">
            <a:extLst>
              <a:ext uri="{FF2B5EF4-FFF2-40B4-BE49-F238E27FC236}">
                <a16:creationId xmlns:a16="http://schemas.microsoft.com/office/drawing/2014/main" id="{CD3CFAA0-09A9-F249-9FDA-11D949F52CAC}"/>
              </a:ext>
            </a:extLst>
          </p:cNvPr>
          <p:cNvSpPr/>
          <p:nvPr/>
        </p:nvSpPr>
        <p:spPr>
          <a:xfrm>
            <a:off x="8761861" y="2087669"/>
            <a:ext cx="351033" cy="394881"/>
          </a:xfrm>
          <a:prstGeom prst="downArrow">
            <a:avLst>
              <a:gd name="adj1" fmla="val 24302"/>
              <a:gd name="adj2" fmla="val 48614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489EA0-865C-EC42-887C-1CD1D5806888}"/>
              </a:ext>
            </a:extLst>
          </p:cNvPr>
          <p:cNvSpPr txBox="1"/>
          <p:nvPr/>
        </p:nvSpPr>
        <p:spPr>
          <a:xfrm>
            <a:off x="8289476" y="2547322"/>
            <a:ext cx="2756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표본의 크기</a:t>
            </a:r>
            <a:endParaRPr kumimoji="1" lang="en-US" altLang="ko-KR" sz="2000" b="1" dirty="0">
              <a:solidFill>
                <a:schemeClr val="tx1">
                  <a:lumMod val="95000"/>
                  <a:lumOff val="5000"/>
                </a:schemeClr>
              </a:solidFill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400D31-4DE5-8840-AE6E-7DD93CEDABC2}"/>
              </a:ext>
            </a:extLst>
          </p:cNvPr>
          <p:cNvSpPr txBox="1"/>
          <p:nvPr/>
        </p:nvSpPr>
        <p:spPr>
          <a:xfrm>
            <a:off x="9932403" y="1463494"/>
            <a:ext cx="2756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>
                <a:solidFill>
                  <a:schemeClr val="accent3">
                    <a:lumMod val="50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‘</a:t>
            </a:r>
            <a:r>
              <a:rPr kumimoji="1" lang="ko-KR" altLang="en-US" sz="1600" dirty="0">
                <a:solidFill>
                  <a:schemeClr val="accent3">
                    <a:lumMod val="50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작다</a:t>
            </a:r>
            <a:r>
              <a:rPr kumimoji="1" lang="en-US" altLang="ko-KR" sz="1600" dirty="0">
                <a:solidFill>
                  <a:schemeClr val="accent3">
                    <a:lumMod val="50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’</a:t>
            </a:r>
          </a:p>
          <a:p>
            <a:r>
              <a:rPr kumimoji="1" lang="en-US" altLang="ko-KR" sz="1600" dirty="0">
                <a:solidFill>
                  <a:schemeClr val="accent3">
                    <a:lumMod val="50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‘</a:t>
            </a:r>
            <a:r>
              <a:rPr kumimoji="1" lang="ko-KR" altLang="en-US" sz="1600" dirty="0">
                <a:solidFill>
                  <a:schemeClr val="accent3">
                    <a:lumMod val="50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크다</a:t>
            </a:r>
            <a:r>
              <a:rPr kumimoji="1" lang="en-US" altLang="ko-KR" sz="1600" dirty="0">
                <a:solidFill>
                  <a:schemeClr val="accent3">
                    <a:lumMod val="50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104469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2693377" y="93781"/>
            <a:ext cx="6805246" cy="1057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3600" b="1" i="1" kern="0" dirty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1.2</a:t>
            </a:r>
            <a:r>
              <a:rPr lang="ko-KR" altLang="en-US" sz="3600" b="1" i="1" kern="0" dirty="0">
                <a:solidFill>
                  <a:schemeClr val="bg1"/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 표본을 얻는 과정</a:t>
            </a:r>
            <a:endParaRPr lang="en-US" altLang="ko-KR" sz="4400" b="1" i="1" kern="0" dirty="0">
              <a:solidFill>
                <a:schemeClr val="bg1"/>
              </a:solidFill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  <a:p>
            <a:pPr algn="ctr" latinLnBrk="0">
              <a:lnSpc>
                <a:spcPct val="300000"/>
              </a:lnSpc>
              <a:defRPr/>
            </a:pPr>
            <a:r>
              <a:rPr lang="en-US" altLang="ko-KR" sz="1100" kern="0" dirty="0">
                <a:solidFill>
                  <a:srgbClr val="A17D60"/>
                </a:solidFill>
              </a:rPr>
              <a:t>1.2.8</a:t>
            </a:r>
            <a:r>
              <a:rPr lang="ko-KR" altLang="en-US" sz="1100" kern="0" dirty="0">
                <a:solidFill>
                  <a:srgbClr val="A17D60"/>
                </a:solidFill>
              </a:rPr>
              <a:t> 전수조사와 표본조사</a:t>
            </a:r>
            <a:endParaRPr lang="ko-KR" altLang="en-US" sz="3600" kern="0" dirty="0">
              <a:solidFill>
                <a:srgbClr val="A17D60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180C074-2B23-2F47-8E73-68083861DB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2222" y1="49333" x2="22222" y2="49333"/>
                        <a14:foregroundMark x1="22222" y1="48000" x2="28889" y2="50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275" y="5101703"/>
            <a:ext cx="677482" cy="67748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93440CF-E811-4149-82F5-FD7F39A54767}"/>
              </a:ext>
            </a:extLst>
          </p:cNvPr>
          <p:cNvSpPr txBox="1"/>
          <p:nvPr/>
        </p:nvSpPr>
        <p:spPr>
          <a:xfrm>
            <a:off x="5301018" y="5386281"/>
            <a:ext cx="794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b="1" dirty="0">
                <a:solidFill>
                  <a:srgbClr val="C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모집단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4F02609E-9D1A-EE40-AFE1-0C84C8865F10}"/>
                  </a:ext>
                </a:extLst>
              </p14:cNvPr>
              <p14:cNvContentPartPr/>
              <p14:nvPr/>
            </p14:nvContentPartPr>
            <p14:xfrm>
              <a:off x="102720" y="3615334"/>
              <a:ext cx="11986560" cy="82404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4F02609E-9D1A-EE40-AFE1-0C84C8865F1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080" y="3507694"/>
                <a:ext cx="12094200" cy="1039680"/>
              </a:xfrm>
              <a:prstGeom prst="rect">
                <a:avLst/>
              </a:prstGeom>
            </p:spPr>
          </p:pic>
        </mc:Fallback>
      </mc:AlternateContent>
      <p:pic>
        <p:nvPicPr>
          <p:cNvPr id="21" name="그림 20">
            <a:extLst>
              <a:ext uri="{FF2B5EF4-FFF2-40B4-BE49-F238E27FC236}">
                <a16:creationId xmlns:a16="http://schemas.microsoft.com/office/drawing/2014/main" id="{0EEA341F-0852-4C41-B69B-BED7663C9D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22222" y1="49333" x2="22222" y2="49333"/>
                        <a14:foregroundMark x1="22222" y1="48000" x2="28889" y2="50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059" y="5226858"/>
            <a:ext cx="677482" cy="67748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92BC78A4-BA18-5948-A0BF-66565E078E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22222" y1="49333" x2="22222" y2="49333"/>
                        <a14:foregroundMark x1="22222" y1="48000" x2="28889" y2="50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245" y="4888064"/>
            <a:ext cx="677482" cy="677482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69DF8BB5-5C5A-6F4B-95DD-920D9CB55F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22222" y1="49333" x2="22222" y2="49333"/>
                        <a14:foregroundMark x1="22222" y1="48000" x2="28889" y2="50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033" y="4892151"/>
            <a:ext cx="677482" cy="67748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45AA73CD-A0F0-9240-A1B9-A52BFD0929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22222" y1="49333" x2="22222" y2="49333"/>
                        <a14:foregroundMark x1="22222" y1="48000" x2="28889" y2="50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933" y="5802115"/>
            <a:ext cx="677482" cy="677482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6404E09-42D5-0E42-9ECC-8D312161DC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22222" y1="49333" x2="22222" y2="49333"/>
                        <a14:foregroundMark x1="22222" y1="48000" x2="28889" y2="50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127" y="5816861"/>
            <a:ext cx="677482" cy="67748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65272A53-9388-6341-9855-F751B127A1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22222" y1="49333" x2="22222" y2="49333"/>
                        <a14:foregroundMark x1="22222" y1="48000" x2="28889" y2="50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671" y="5508698"/>
            <a:ext cx="677482" cy="677482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682DED48-88F9-C24B-BCBD-0033C5F07D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2222" y1="49333" x2="22222" y2="49333"/>
                        <a14:foregroundMark x1="22222" y1="48000" x2="28889" y2="50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699" y="4549323"/>
            <a:ext cx="677482" cy="677482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27B39C0F-89B2-4142-ADC3-9691F93E92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22222" y1="49333" x2="22222" y2="49333"/>
                        <a14:foregroundMark x1="22222" y1="48000" x2="28889" y2="50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31" y="5760945"/>
            <a:ext cx="677482" cy="677482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B180E520-E7C9-0D47-9306-AD53180A04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22222" y1="49333" x2="22222" y2="49333"/>
                        <a14:foregroundMark x1="22222" y1="48000" x2="28889" y2="50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593" y="4705742"/>
            <a:ext cx="677482" cy="677482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E0382945-A869-9E4A-9C1C-81DA9B6E34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22222" y1="49333" x2="22222" y2="49333"/>
                        <a14:foregroundMark x1="22222" y1="48000" x2="28889" y2="50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774" y="5750084"/>
            <a:ext cx="677482" cy="677482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7E0201B1-8CBD-A445-ABCA-5BDC1FB3FF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22222" y1="49333" x2="22222" y2="49333"/>
                        <a14:foregroundMark x1="22222" y1="48000" x2="28889" y2="50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623" y="4691655"/>
            <a:ext cx="677482" cy="67748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7A2BCFE-7CDF-E74B-97BA-4509CA9724D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56" b="97809" l="10000" r="90000">
                        <a14:foregroundMark x1="37283" y1="7668" x2="37283" y2="7668"/>
                        <a14:foregroundMark x1="39891" y1="3912" x2="39891" y2="3912"/>
                        <a14:foregroundMark x1="60000" y1="90454" x2="60000" y2="90454"/>
                        <a14:foregroundMark x1="60543" y1="97809" x2="60543" y2="978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5129" y="1054232"/>
            <a:ext cx="5693340" cy="3397624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6581920D-64F6-1F49-8621-53531CB741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>
                        <a14:foregroundMark x1="22222" y1="49333" x2="22222" y2="49333"/>
                        <a14:foregroundMark x1="22222" y1="48000" x2="28889" y2="50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62" y="5750084"/>
            <a:ext cx="677482" cy="677482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FF56E755-322A-BC4C-B8C7-A70378DAF0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22222" y1="49333" x2="22222" y2="49333"/>
                        <a14:foregroundMark x1="22222" y1="48000" x2="28889" y2="50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087" y="5083463"/>
            <a:ext cx="677482" cy="677482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3EAF291C-431D-B64A-BADF-39F9DD6746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22222" y1="49333" x2="22222" y2="49333"/>
                        <a14:foregroundMark x1="22222" y1="48000" x2="28889" y2="50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705" y="4538617"/>
            <a:ext cx="677482" cy="677482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A8889247-2EA7-5946-AD99-5E9AF3CD5B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22222" y1="49333" x2="22222" y2="49333"/>
                        <a14:foregroundMark x1="22222" y1="48000" x2="28889" y2="50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317" y="4718879"/>
            <a:ext cx="677482" cy="677482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3E983E3F-9B2F-3147-8494-B9AB1D7AC9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22222" y1="49333" x2="22222" y2="49333"/>
                        <a14:foregroundMark x1="22222" y1="48000" x2="28889" y2="50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807" y="5816861"/>
            <a:ext cx="677482" cy="677482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06653932-87A7-494D-B747-C16F6A926E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>
                        <a14:foregroundMark x1="22222" y1="49333" x2="22222" y2="49333"/>
                        <a14:foregroundMark x1="22222" y1="48000" x2="28889" y2="50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973" y="4976601"/>
            <a:ext cx="677482" cy="677482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1E4256BD-B2F5-1E43-BBF8-8934A7CE5A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000" b="90000" l="10000" r="90000">
                        <a14:foregroundMark x1="22222" y1="49333" x2="22222" y2="49333"/>
                        <a14:foregroundMark x1="22222" y1="48000" x2="28889" y2="50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413" y="5315342"/>
            <a:ext cx="677482" cy="677482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7060A82D-473A-664D-ADE9-5B5F81C2BE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22222" y1="49333" x2="22222" y2="49333"/>
                        <a14:foregroundMark x1="22222" y1="48000" x2="28889" y2="50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00" y="4792287"/>
            <a:ext cx="677482" cy="677482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0D3F74A5-F875-6E4B-A4F4-DCFA50CC13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22222" y1="49333" x2="22222" y2="49333"/>
                        <a14:foregroundMark x1="22222" y1="48000" x2="28889" y2="50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391" y="5787825"/>
            <a:ext cx="677482" cy="677482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455BA0E2-98F8-1D4B-8782-F3405DC226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22222" y1="49333" x2="22222" y2="49333"/>
                        <a14:foregroundMark x1="22222" y1="48000" x2="28889" y2="50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9200" y="5738601"/>
            <a:ext cx="677482" cy="677482"/>
          </a:xfrm>
          <a:prstGeom prst="rect">
            <a:avLst/>
          </a:prstGeom>
        </p:spPr>
      </p:pic>
      <p:sp>
        <p:nvSpPr>
          <p:cNvPr id="45" name="아래쪽 화살표[D] 44">
            <a:extLst>
              <a:ext uri="{FF2B5EF4-FFF2-40B4-BE49-F238E27FC236}">
                <a16:creationId xmlns:a16="http://schemas.microsoft.com/office/drawing/2014/main" id="{9497A16F-39E9-AE40-9DF9-50D7B15FD8C1}"/>
              </a:ext>
            </a:extLst>
          </p:cNvPr>
          <p:cNvSpPr/>
          <p:nvPr/>
        </p:nvSpPr>
        <p:spPr>
          <a:xfrm rot="13933560">
            <a:off x="7902575" y="3692799"/>
            <a:ext cx="773614" cy="911079"/>
          </a:xfrm>
          <a:prstGeom prst="downArrow">
            <a:avLst>
              <a:gd name="adj1" fmla="val 41540"/>
              <a:gd name="adj2" fmla="val 47759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EAC573D-6CF7-1F46-99F8-8FCA290C4AB8}"/>
              </a:ext>
            </a:extLst>
          </p:cNvPr>
          <p:cNvSpPr txBox="1"/>
          <p:nvPr/>
        </p:nvSpPr>
        <p:spPr>
          <a:xfrm>
            <a:off x="8742041" y="2573586"/>
            <a:ext cx="22367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b="1" dirty="0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전수조사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A790E7C-F0A2-CD48-AE44-90A52AF591DB}"/>
              </a:ext>
            </a:extLst>
          </p:cNvPr>
          <p:cNvSpPr txBox="1"/>
          <p:nvPr/>
        </p:nvSpPr>
        <p:spPr>
          <a:xfrm>
            <a:off x="8071256" y="3165743"/>
            <a:ext cx="3150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모집단 전체 조사</a:t>
            </a:r>
            <a:r>
              <a:rPr kumimoji="1"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(</a:t>
            </a:r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매우 드물다</a:t>
            </a:r>
            <a:r>
              <a:rPr kumimoji="1"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)</a:t>
            </a:r>
            <a:endParaRPr kumimoji="1" lang="ko-KR" altLang="en-US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FCD895D9-EC47-4144-AEAF-9543A9ACDEE5}"/>
                  </a:ext>
                </a:extLst>
              </p14:cNvPr>
              <p14:cNvContentPartPr/>
              <p14:nvPr/>
            </p14:nvContentPartPr>
            <p14:xfrm>
              <a:off x="999147" y="4123176"/>
              <a:ext cx="3931200" cy="239904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FCD895D9-EC47-4144-AEAF-9543A9ACDEE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90147" y="4114536"/>
                <a:ext cx="3948840" cy="241668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그룹 49">
            <a:extLst>
              <a:ext uri="{FF2B5EF4-FFF2-40B4-BE49-F238E27FC236}">
                <a16:creationId xmlns:a16="http://schemas.microsoft.com/office/drawing/2014/main" id="{54D15B30-1DA1-AE49-B22A-36A9C187C2BA}"/>
              </a:ext>
            </a:extLst>
          </p:cNvPr>
          <p:cNvGrpSpPr/>
          <p:nvPr/>
        </p:nvGrpSpPr>
        <p:grpSpPr>
          <a:xfrm>
            <a:off x="1156827" y="4195896"/>
            <a:ext cx="3765240" cy="2289600"/>
            <a:chOff x="1156827" y="4195896"/>
            <a:chExt cx="3765240" cy="228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6E4CC9EA-9E34-F84D-B1B7-A530D77DF0E8}"/>
                    </a:ext>
                  </a:extLst>
                </p14:cNvPr>
                <p14:cNvContentPartPr/>
                <p14:nvPr/>
              </p14:nvContentPartPr>
              <p14:xfrm>
                <a:off x="1479747" y="4195896"/>
                <a:ext cx="2214000" cy="104076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6E4CC9EA-9E34-F84D-B1B7-A530D77DF0E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470747" y="4187256"/>
                  <a:ext cx="2231640" cy="10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E0BB9E04-F63F-8143-9A09-6AB31C422391}"/>
                    </a:ext>
                  </a:extLst>
                </p14:cNvPr>
                <p14:cNvContentPartPr/>
                <p14:nvPr/>
              </p14:nvContentPartPr>
              <p14:xfrm>
                <a:off x="1156827" y="4519896"/>
                <a:ext cx="3197160" cy="119052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E0BB9E04-F63F-8143-9A09-6AB31C42239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48187" y="4510896"/>
                  <a:ext cx="3214800" cy="12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FAA58CA1-DCB2-2741-9365-B2EE84F1D053}"/>
                    </a:ext>
                  </a:extLst>
                </p14:cNvPr>
                <p14:cNvContentPartPr/>
                <p14:nvPr/>
              </p14:nvContentPartPr>
              <p14:xfrm>
                <a:off x="2135307" y="5334216"/>
                <a:ext cx="2415600" cy="75204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FAA58CA1-DCB2-2741-9365-B2EE84F1D0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126667" y="5325576"/>
                  <a:ext cx="2433240" cy="76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84855ABE-A103-9747-97F8-7CD96CF2ACF4}"/>
                    </a:ext>
                  </a:extLst>
                </p14:cNvPr>
                <p14:cNvContentPartPr/>
                <p14:nvPr/>
              </p14:nvContentPartPr>
              <p14:xfrm>
                <a:off x="3336267" y="5846496"/>
                <a:ext cx="1585800" cy="63900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84855ABE-A103-9747-97F8-7CD96CF2ACF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327267" y="5837496"/>
                  <a:ext cx="1603440" cy="65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DB5B05C2-01BB-8F4B-BEBF-4AA569C5A2D6}"/>
                    </a:ext>
                  </a:extLst>
                </p14:cNvPr>
                <p14:cNvContentPartPr/>
                <p14:nvPr/>
              </p14:nvContentPartPr>
              <p14:xfrm>
                <a:off x="3263547" y="4401816"/>
                <a:ext cx="1639080" cy="155844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DB5B05C2-01BB-8F4B-BEBF-4AA569C5A2D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254547" y="4393176"/>
                  <a:ext cx="1656720" cy="157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A62CFDC9-7574-0146-97EC-F53C38DA5304}"/>
                    </a:ext>
                  </a:extLst>
                </p14:cNvPr>
                <p14:cNvContentPartPr/>
                <p14:nvPr/>
              </p14:nvContentPartPr>
              <p14:xfrm>
                <a:off x="2331147" y="4662816"/>
                <a:ext cx="2197080" cy="169308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A62CFDC9-7574-0146-97EC-F53C38DA5304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322507" y="4653816"/>
                  <a:ext cx="2214720" cy="171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F1CCB284-BC25-6F40-939B-21A94EF8A94D}"/>
                    </a:ext>
                  </a:extLst>
                </p14:cNvPr>
                <p14:cNvContentPartPr/>
                <p14:nvPr/>
              </p14:nvContentPartPr>
              <p14:xfrm>
                <a:off x="1630227" y="5175096"/>
                <a:ext cx="1268280" cy="126972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F1CCB284-BC25-6F40-939B-21A94EF8A94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621587" y="5166096"/>
                  <a:ext cx="1285920" cy="12873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1" name="아래쪽 화살표[D] 50">
            <a:extLst>
              <a:ext uri="{FF2B5EF4-FFF2-40B4-BE49-F238E27FC236}">
                <a16:creationId xmlns:a16="http://schemas.microsoft.com/office/drawing/2014/main" id="{A17C6C0D-D7C7-264E-9C7A-B6ECEAFE4F66}"/>
              </a:ext>
            </a:extLst>
          </p:cNvPr>
          <p:cNvSpPr/>
          <p:nvPr/>
        </p:nvSpPr>
        <p:spPr>
          <a:xfrm rot="13933560">
            <a:off x="2659939" y="2841502"/>
            <a:ext cx="773614" cy="911079"/>
          </a:xfrm>
          <a:prstGeom prst="downArrow">
            <a:avLst>
              <a:gd name="adj1" fmla="val 41540"/>
              <a:gd name="adj2" fmla="val 47759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ECDE8A9-6DE7-084D-8426-547CF5E15B6E}"/>
              </a:ext>
            </a:extLst>
          </p:cNvPr>
          <p:cNvSpPr txBox="1"/>
          <p:nvPr/>
        </p:nvSpPr>
        <p:spPr>
          <a:xfrm>
            <a:off x="3581583" y="1925619"/>
            <a:ext cx="22367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b="1" dirty="0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표본조사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6E66BF4-CC83-AC44-8778-9B09DA519D57}"/>
              </a:ext>
            </a:extLst>
          </p:cNvPr>
          <p:cNvSpPr txBox="1"/>
          <p:nvPr/>
        </p:nvSpPr>
        <p:spPr>
          <a:xfrm>
            <a:off x="3308950" y="2531648"/>
            <a:ext cx="3150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모집단의 일부만 조사</a:t>
            </a:r>
          </a:p>
        </p:txBody>
      </p:sp>
    </p:spTree>
    <p:extLst>
      <p:ext uri="{BB962C8B-B14F-4D97-AF65-F5344CB8AC3E}">
        <p14:creationId xmlns:p14="http://schemas.microsoft.com/office/powerpoint/2010/main" val="1552058753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3111</TotalTime>
  <Words>2864</Words>
  <Application>Microsoft Macintosh PowerPoint</Application>
  <PresentationFormat>와이드스크린</PresentationFormat>
  <Paragraphs>594</Paragraphs>
  <Slides>41</Slides>
  <Notes>37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51" baseType="lpstr">
      <vt:lpstr>맑은 고딕</vt:lpstr>
      <vt:lpstr>BM DoHyeon OTF</vt:lpstr>
      <vt:lpstr>BM HANNA 11yrs old OTF</vt:lpstr>
      <vt:lpstr>DXDnaraStd</vt:lpstr>
      <vt:lpstr>NanumSquareOTF</vt:lpstr>
      <vt:lpstr>NanumSquareOTF ExtraBold</vt:lpstr>
      <vt:lpstr>Arial</vt:lpstr>
      <vt:lpstr>Cambria Math</vt:lpstr>
      <vt:lpstr>Wingdings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김지슬</cp:lastModifiedBy>
  <cp:revision>352</cp:revision>
  <dcterms:created xsi:type="dcterms:W3CDTF">2019-02-08T07:37:09Z</dcterms:created>
  <dcterms:modified xsi:type="dcterms:W3CDTF">2020-09-08T10:11:33Z</dcterms:modified>
</cp:coreProperties>
</file>