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8" r:id="rId2"/>
    <p:sldId id="290" r:id="rId3"/>
    <p:sldId id="292" r:id="rId4"/>
    <p:sldId id="291" r:id="rId5"/>
    <p:sldId id="282" r:id="rId6"/>
    <p:sldId id="284" r:id="rId7"/>
    <p:sldId id="293" r:id="rId8"/>
    <p:sldId id="295" r:id="rId9"/>
    <p:sldId id="296" r:id="rId10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92119" autoAdjust="0"/>
  </p:normalViewPr>
  <p:slideViewPr>
    <p:cSldViewPr snapToGrid="0">
      <p:cViewPr varScale="1">
        <p:scale>
          <a:sx n="54" d="100"/>
          <a:sy n="54" d="100"/>
        </p:scale>
        <p:origin x="54" y="978"/>
      </p:cViewPr>
      <p:guideLst>
        <p:guide orient="horz" pos="24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7F02-E373-48E7-80BF-3F03A0D56BD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85800"/>
            <a:ext cx="5280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1CC1-59CE-4CF5-8B59-F1FBF2A02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4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3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7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9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9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1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6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1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88988" y="685800"/>
            <a:ext cx="52800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21CC1-59CE-4CF5-8B59-F1FBF2A029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5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6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1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1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1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1" y="870408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4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3325" y="1811671"/>
            <a:ext cx="11025350" cy="24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화상면접</a:t>
            </a:r>
            <a:endParaRPr lang="en-US" altLang="ko-KR" sz="2800" b="1" dirty="0">
              <a:solidFill>
                <a:srgbClr val="00216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오프라인 채용박람회의 핵심요소인 기업의 인사담당자와의 면담을 온라인에서 화상면접을 통해 실시한다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화상면접을 진행할 수 있는 플랫폼을 활용한다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.(EX.</a:t>
            </a: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 </a:t>
            </a:r>
            <a:r>
              <a:rPr lang="ko-KR" altLang="en-US" b="1" dirty="0" err="1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행아웃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스카이프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박람회 기간에 예약 서비스를 통해 예약된 시간에만 면접을 진행한다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화상면접의 시간이 초과되거나 구직자가 예약시간에서 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 이상 늦을 시 자동으로 로그아웃 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6285" y="758766"/>
            <a:ext cx="695353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화상면접과 예약 서비스</a:t>
            </a:r>
            <a:endParaRPr lang="en-US" altLang="ko-KR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14819E0-1B54-42C9-B28F-5F04658B7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022" y="5276588"/>
            <a:ext cx="537535" cy="53753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C35E3BB-568D-4713-B2A6-C664EAB0B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3016" y="4312857"/>
            <a:ext cx="2464998" cy="2464998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BBAE8C54-5EEF-4E0D-9961-F78E7F019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5414" y="4244883"/>
            <a:ext cx="2532972" cy="25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2CD87A9-7B39-4B07-BA73-96A941F5C4A2}"/>
              </a:ext>
            </a:extLst>
          </p:cNvPr>
          <p:cNvSpPr txBox="1"/>
          <p:nvPr/>
        </p:nvSpPr>
        <p:spPr>
          <a:xfrm>
            <a:off x="381760" y="1707069"/>
            <a:ext cx="11810240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내용</a:t>
            </a:r>
            <a:endParaRPr lang="en-US" altLang="ko-KR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자기소개서</a:t>
            </a:r>
            <a:r>
              <a:rPr lang="en-US" altLang="ko-KR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면접 영상</a:t>
            </a:r>
            <a:r>
              <a:rPr lang="en-US" altLang="ko-KR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인성</a:t>
            </a:r>
            <a:r>
              <a:rPr lang="en-US" altLang="ko-KR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·</a:t>
            </a:r>
            <a:r>
              <a:rPr lang="ko-KR" altLang="en-US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적성검사</a:t>
            </a:r>
            <a:r>
              <a:rPr lang="en-US" altLang="ko-KR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직무적성 등 을 토대로 구직자의 텍스트 감성분석을 진행한다</a:t>
            </a:r>
            <a:r>
              <a:rPr lang="en-US" altLang="ko-KR" sz="2000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6286" y="917252"/>
            <a:ext cx="846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마이닝을 활용한 감성분석 컨설팅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99FFE-A600-42B0-B7CF-444996072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2" r="5715"/>
          <a:stretch/>
        </p:blipFill>
        <p:spPr>
          <a:xfrm>
            <a:off x="2935276" y="2894954"/>
            <a:ext cx="7210528" cy="4211557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6C2F7F62-369B-4D2C-8A5F-44BE91BCD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1778" y="2862812"/>
            <a:ext cx="403480" cy="40348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B876700-3867-4C35-A815-A9FE5C806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308" y="3488684"/>
            <a:ext cx="1225148" cy="122514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EABEFB7D-2CD8-4BEC-B264-B39D4A626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119" y="5170384"/>
            <a:ext cx="1234397" cy="1234397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1AE69342-8520-46AF-8250-8FF4445D14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4319" y="4778398"/>
            <a:ext cx="256288" cy="256288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48A1867-2FCD-432E-B227-53C22A03B1CD}"/>
              </a:ext>
            </a:extLst>
          </p:cNvPr>
          <p:cNvSpPr/>
          <p:nvPr/>
        </p:nvSpPr>
        <p:spPr>
          <a:xfrm>
            <a:off x="5086" y="863090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4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78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1" y="870408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4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6286" y="917252"/>
            <a:ext cx="846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마이닝을 활용한 감성분석 컨설팅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8F8A9C-E1DD-442C-BCB0-24962E555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2" r="3878"/>
          <a:stretch/>
        </p:blipFill>
        <p:spPr>
          <a:xfrm>
            <a:off x="468998" y="2924696"/>
            <a:ext cx="6796166" cy="4126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CCF21F-41BD-4A77-B979-A6BE09E69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04" r="7841"/>
          <a:stretch/>
        </p:blipFill>
        <p:spPr>
          <a:xfrm>
            <a:off x="7623348" y="2924696"/>
            <a:ext cx="4211300" cy="4213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606438-6E3D-486D-AFD6-0B3B82C4E008}"/>
              </a:ext>
            </a:extLst>
          </p:cNvPr>
          <p:cNvSpPr txBox="1"/>
          <p:nvPr/>
        </p:nvSpPr>
        <p:spPr>
          <a:xfrm>
            <a:off x="381760" y="1707069"/>
            <a:ext cx="1029336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내용 </a:t>
            </a:r>
            <a:endParaRPr lang="en-US" altLang="ko-KR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3BBF11BA-FB74-4576-81A3-BDD7BC4DA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390" y="2568683"/>
            <a:ext cx="356013" cy="35601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D622E94-4E45-4E4D-950D-00A1198D7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7334" y="2540577"/>
            <a:ext cx="356014" cy="3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3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1" y="870408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4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6286" y="917252"/>
            <a:ext cx="846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 마이닝을 활용한 감성분석 컨설팅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E4CBB-2AC6-4DE1-B69E-ABF05BF49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10" r="29324" b="1102"/>
          <a:stretch/>
        </p:blipFill>
        <p:spPr>
          <a:xfrm>
            <a:off x="483647" y="2596912"/>
            <a:ext cx="4002693" cy="42045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6E49BA-D2A2-438B-92B9-2BD4C89CA48A}"/>
              </a:ext>
            </a:extLst>
          </p:cNvPr>
          <p:cNvSpPr txBox="1"/>
          <p:nvPr/>
        </p:nvSpPr>
        <p:spPr>
          <a:xfrm>
            <a:off x="483647" y="1796575"/>
            <a:ext cx="10293361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 일부분 </a:t>
            </a:r>
            <a:endParaRPr lang="en-US" altLang="ko-KR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AAB86F-4AAE-46FD-965B-34FAB68E9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91" r="16917" b="4083"/>
          <a:stretch/>
        </p:blipFill>
        <p:spPr>
          <a:xfrm>
            <a:off x="4486340" y="2288900"/>
            <a:ext cx="3118382" cy="45126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A0EB1B-CB0C-4793-97C4-BE97AF046A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" t="-2551" r="33545" b="2551"/>
          <a:stretch/>
        </p:blipFill>
        <p:spPr>
          <a:xfrm>
            <a:off x="7676963" y="4171753"/>
            <a:ext cx="4203877" cy="26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4310" y="1816568"/>
            <a:ext cx="10293361" cy="236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기업의 인력 낭비 해소</a:t>
            </a:r>
            <a:endParaRPr lang="en-US" altLang="ko-KR" sz="2000" b="1" dirty="0">
              <a:solidFill>
                <a:srgbClr val="00216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면접 예약 서비스는 선호기업의 구직자 쏠림 현상으로 구직자 비 선호기업들이 원하지 않게 참여해 면접도 없이 낭비되는 시간과 인력을 절약하고 몇몇의 구직자들이 원하는 면접시간에 맞춰 면접 서비스를 제공 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면접 이외의 시간을 기존 업무 시간으로 대체해 업무 효율성을 높인다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D47FCB-B549-492F-A337-33BE328EA1E8}"/>
              </a:ext>
            </a:extLst>
          </p:cNvPr>
          <p:cNvGrpSpPr/>
          <p:nvPr/>
        </p:nvGrpSpPr>
        <p:grpSpPr>
          <a:xfrm>
            <a:off x="1262234" y="5477486"/>
            <a:ext cx="2534831" cy="1905000"/>
            <a:chOff x="-533645" y="4120730"/>
            <a:chExt cx="2534831" cy="1905000"/>
          </a:xfrm>
        </p:grpSpPr>
        <p:pic>
          <p:nvPicPr>
            <p:cNvPr id="1030" name="Picture 6" descr="waiting line icon에 대한 이미지 검색결과">
              <a:extLst>
                <a:ext uri="{FF2B5EF4-FFF2-40B4-BE49-F238E27FC236}">
                  <a16:creationId xmlns:a16="http://schemas.microsoft.com/office/drawing/2014/main" id="{6267BC82-E094-4EF9-9D9A-3C9541759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86" y="41207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waiting line icon에 대한 이미지 검색결과">
              <a:extLst>
                <a:ext uri="{FF2B5EF4-FFF2-40B4-BE49-F238E27FC236}">
                  <a16:creationId xmlns:a16="http://schemas.microsoft.com/office/drawing/2014/main" id="{1DABB5C1-F5CB-4872-AD08-988B55A74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3645" y="41207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그래픽 22">
            <a:extLst>
              <a:ext uri="{FF2B5EF4-FFF2-40B4-BE49-F238E27FC236}">
                <a16:creationId xmlns:a16="http://schemas.microsoft.com/office/drawing/2014/main" id="{E686B9DD-38FF-4AAE-8BC6-ECA3BB592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037" y="5772761"/>
            <a:ext cx="1151572" cy="115157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BC0DEB7A-A428-442C-91C8-57F0D73F6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3728" y="4473339"/>
            <a:ext cx="1650124" cy="1650124"/>
          </a:xfrm>
          <a:prstGeom prst="rect">
            <a:avLst/>
          </a:prstGeom>
        </p:spPr>
      </p:pic>
      <p:pic>
        <p:nvPicPr>
          <p:cNvPr id="29" name="Picture 6" descr="waiting line icon에 대한 이미지 검색결과">
            <a:extLst>
              <a:ext uri="{FF2B5EF4-FFF2-40B4-BE49-F238E27FC236}">
                <a16:creationId xmlns:a16="http://schemas.microsoft.com/office/drawing/2014/main" id="{EA522FCD-AAEF-4AD6-A9D6-C8BD3CBB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0" y="54774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EF12E41-5D30-44F6-8D61-09588CB91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046174" y="5156833"/>
            <a:ext cx="2316344" cy="94935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441F1C0-CB72-44B7-BB3D-7DFFD7E5B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6" y="4607783"/>
            <a:ext cx="1905000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14D6B1-ACE9-49AC-855A-D53EDA524C0B}"/>
              </a:ext>
            </a:extLst>
          </p:cNvPr>
          <p:cNvSpPr txBox="1"/>
          <p:nvPr/>
        </p:nvSpPr>
        <p:spPr>
          <a:xfrm>
            <a:off x="1976285" y="758766"/>
            <a:ext cx="695353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</a:t>
            </a:r>
            <a:endParaRPr lang="en-US" altLang="ko-KR" sz="3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AA97B90-F447-416F-982A-A4277CFA9389}"/>
              </a:ext>
            </a:extLst>
          </p:cNvPr>
          <p:cNvSpPr/>
          <p:nvPr/>
        </p:nvSpPr>
        <p:spPr>
          <a:xfrm>
            <a:off x="1" y="862860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400" b="1" dirty="0"/>
              <a:t>▷</a:t>
            </a:r>
          </a:p>
        </p:txBody>
      </p:sp>
    </p:spTree>
    <p:extLst>
      <p:ext uri="{BB962C8B-B14F-4D97-AF65-F5344CB8AC3E}">
        <p14:creationId xmlns:p14="http://schemas.microsoft.com/office/powerpoint/2010/main" val="22225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675400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0A13734-F6CB-4B52-90EE-227FE34483F9}"/>
              </a:ext>
            </a:extLst>
          </p:cNvPr>
          <p:cNvSpPr/>
          <p:nvPr/>
        </p:nvSpPr>
        <p:spPr>
          <a:xfrm>
            <a:off x="1" y="848420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400" b="1" dirty="0"/>
              <a:t>▷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6286" y="917252"/>
            <a:ext cx="695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238ED49-FB5B-41C1-B712-919DB8F0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143" y="2200689"/>
            <a:ext cx="1823285" cy="182328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4E8C60A3-D4E1-43EC-8F7B-F90254508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6653" y="4163661"/>
            <a:ext cx="2397772" cy="23977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5F3B97-62FC-4A8B-A2EA-8E3D71C8A137}"/>
              </a:ext>
            </a:extLst>
          </p:cNvPr>
          <p:cNvSpPr txBox="1"/>
          <p:nvPr/>
        </p:nvSpPr>
        <p:spPr>
          <a:xfrm>
            <a:off x="2907613" y="2221342"/>
            <a:ext cx="8449197" cy="153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면접자가 받을 수 있는 컨설팅 서비스</a:t>
            </a:r>
            <a:endParaRPr lang="en-US" altLang="ko-KR" sz="2800" b="1" dirty="0">
              <a:solidFill>
                <a:srgbClr val="00216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오프라인 박람회에서 시간과 인력의 부족으로 모든 면접자들이 누릴 수는 없었던 면접 컨설팅을 제시된 프로그램으로 모든 면접자들에게 제공한다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EC951-9B6E-46AC-9F5D-B15AD56D66DE}"/>
              </a:ext>
            </a:extLst>
          </p:cNvPr>
          <p:cNvSpPr txBox="1"/>
          <p:nvPr/>
        </p:nvSpPr>
        <p:spPr>
          <a:xfrm>
            <a:off x="674933" y="4694040"/>
            <a:ext cx="7954061" cy="153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</a:t>
            </a:r>
            <a:r>
              <a:rPr lang="en-US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공간 제약의 해소</a:t>
            </a:r>
            <a:endParaRPr lang="en-US" altLang="ko-KR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구직자 거주지역만이 아닌 이외의 지역에 있는 여러 기업의 면접에 참여할 수 있다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이는 지역 격차를 해소하는 방안도 될 수 있을 것이라 생각한다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2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4"/>
            <a:ext cx="11771556" cy="3539856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3734486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6286" y="917252"/>
            <a:ext cx="695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0BF9F77-A8A0-4275-841B-352CDAA13683}"/>
              </a:ext>
            </a:extLst>
          </p:cNvPr>
          <p:cNvSpPr/>
          <p:nvPr/>
        </p:nvSpPr>
        <p:spPr>
          <a:xfrm>
            <a:off x="1" y="848420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400" b="1" dirty="0"/>
              <a:t>▷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726AE7-CCE4-4489-A795-AD367F495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3" y="2056996"/>
            <a:ext cx="1755057" cy="1755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8CBE5C-CE57-48D7-9F71-751DB076A1B4}"/>
              </a:ext>
            </a:extLst>
          </p:cNvPr>
          <p:cNvSpPr txBox="1"/>
          <p:nvPr/>
        </p:nvSpPr>
        <p:spPr>
          <a:xfrm>
            <a:off x="2907613" y="2221342"/>
            <a:ext cx="8449197" cy="195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시간과 돈의 절약</a:t>
            </a:r>
            <a:endParaRPr lang="en-US" altLang="ko-KR" sz="28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박람회는 안내원이 없어도 되고 부스를 설치할 공간이 없어도 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구직자들에게 제공되는 커피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메이크업 서비스를 제공하지 않아도 된다</a:t>
            </a:r>
            <a:r>
              <a:rPr lang="en-US" altLang="ko-KR" b="1" dirty="0">
                <a:solidFill>
                  <a:srgbClr val="00216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solidFill>
                <a:srgbClr val="00216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80028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836316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6286" y="917252"/>
            <a:ext cx="695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 사항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0BF9F77-A8A0-4275-841B-352CDAA13683}"/>
              </a:ext>
            </a:extLst>
          </p:cNvPr>
          <p:cNvSpPr/>
          <p:nvPr/>
        </p:nvSpPr>
        <p:spPr>
          <a:xfrm>
            <a:off x="1" y="848420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400" b="1" dirty="0"/>
              <a:t>▷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1BF589C-0B5A-4D63-8F64-7D052F47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281" y="917252"/>
            <a:ext cx="15466455" cy="5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2659504" descr="EMB000025ec5ba9">
            <a:extLst>
              <a:ext uri="{FF2B5EF4-FFF2-40B4-BE49-F238E27FC236}">
                <a16:creationId xmlns:a16="http://schemas.microsoft.com/office/drawing/2014/main" id="{A0467111-BBE5-4512-B3DC-8FCE3E53C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3" b="666"/>
          <a:stretch/>
        </p:blipFill>
        <p:spPr bwMode="auto">
          <a:xfrm>
            <a:off x="640824" y="2320121"/>
            <a:ext cx="7674672" cy="47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787B1A-5D22-4C42-A485-F531976207A3}"/>
              </a:ext>
            </a:extLst>
          </p:cNvPr>
          <p:cNvSpPr txBox="1"/>
          <p:nvPr/>
        </p:nvSpPr>
        <p:spPr>
          <a:xfrm>
            <a:off x="452286" y="1858516"/>
            <a:ext cx="695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1"/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박람회 기업 추천 서비스</a:t>
            </a:r>
            <a:endParaRPr lang="ko-KR" alt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79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737853"/>
            <a:ext cx="11771556" cy="6480028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D9F8-A738-4D42-901F-300764998540}"/>
              </a:ext>
            </a:extLst>
          </p:cNvPr>
          <p:cNvSpPr/>
          <p:nvPr/>
        </p:nvSpPr>
        <p:spPr>
          <a:xfrm>
            <a:off x="96186" y="622319"/>
            <a:ext cx="11999628" cy="6836316"/>
          </a:xfrm>
          <a:prstGeom prst="rect">
            <a:avLst/>
          </a:prstGeom>
          <a:noFill/>
          <a:ln w="34925">
            <a:solidFill>
              <a:srgbClr val="00154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443B23-EAA5-4857-AD8A-4148429FFEA8}"/>
              </a:ext>
            </a:extLst>
          </p:cNvPr>
          <p:cNvCxnSpPr>
            <a:cxnSpLocks/>
          </p:cNvCxnSpPr>
          <p:nvPr/>
        </p:nvCxnSpPr>
        <p:spPr>
          <a:xfrm flipH="1">
            <a:off x="-13832" y="1681040"/>
            <a:ext cx="1210964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6286" y="917252"/>
            <a:ext cx="695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 사항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0BF9F77-A8A0-4275-841B-352CDAA13683}"/>
              </a:ext>
            </a:extLst>
          </p:cNvPr>
          <p:cNvSpPr/>
          <p:nvPr/>
        </p:nvSpPr>
        <p:spPr>
          <a:xfrm>
            <a:off x="1" y="848420"/>
            <a:ext cx="1976284" cy="693174"/>
          </a:xfrm>
          <a:custGeom>
            <a:avLst/>
            <a:gdLst>
              <a:gd name="connsiteX0" fmla="*/ 0 w 4948999"/>
              <a:gd name="connsiteY0" fmla="*/ 0 h 693174"/>
              <a:gd name="connsiteX1" fmla="*/ 4509582 w 4948999"/>
              <a:gd name="connsiteY1" fmla="*/ 0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0" fmla="*/ 0 w 4948999"/>
              <a:gd name="connsiteY0" fmla="*/ 0 h 693174"/>
              <a:gd name="connsiteX1" fmla="*/ 3733994 w 4948999"/>
              <a:gd name="connsiteY1" fmla="*/ 14748 h 693174"/>
              <a:gd name="connsiteX2" fmla="*/ 4948999 w 4948999"/>
              <a:gd name="connsiteY2" fmla="*/ 693174 h 693174"/>
              <a:gd name="connsiteX3" fmla="*/ 0 w 4948999"/>
              <a:gd name="connsiteY3" fmla="*/ 693174 h 693174"/>
              <a:gd name="connsiteX4" fmla="*/ 0 w 4948999"/>
              <a:gd name="connsiteY4" fmla="*/ 0 h 6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8999" h="693174">
                <a:moveTo>
                  <a:pt x="0" y="0"/>
                </a:moveTo>
                <a:lnTo>
                  <a:pt x="3733994" y="14748"/>
                </a:lnTo>
                <a:lnTo>
                  <a:pt x="4948999" y="693174"/>
                </a:lnTo>
                <a:lnTo>
                  <a:pt x="0" y="693174"/>
                </a:lnTo>
                <a:lnTo>
                  <a:pt x="0" y="0"/>
                </a:lnTo>
                <a:close/>
              </a:path>
            </a:pathLst>
          </a:cu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400" b="1" dirty="0"/>
              <a:t>▷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1BF589C-0B5A-4D63-8F64-7D052F47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281" y="917252"/>
            <a:ext cx="15466455" cy="52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87B1A-5D22-4C42-A485-F531976207A3}"/>
              </a:ext>
            </a:extLst>
          </p:cNvPr>
          <p:cNvSpPr txBox="1"/>
          <p:nvPr/>
        </p:nvSpPr>
        <p:spPr>
          <a:xfrm>
            <a:off x="452286" y="1858516"/>
            <a:ext cx="695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1"/>
            <a:r>
              <a:rPr lang="en-US" altLang="ko-KR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박람회 기업 추천 서비스</a:t>
            </a:r>
            <a:endParaRPr lang="ko-KR" altLang="en-US" sz="2000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_x349735784" descr="EMB000008f46f24">
            <a:extLst>
              <a:ext uri="{FF2B5EF4-FFF2-40B4-BE49-F238E27FC236}">
                <a16:creationId xmlns:a16="http://schemas.microsoft.com/office/drawing/2014/main" id="{00E6FBE7-3FD1-4B41-AD65-286202EC5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3454" r="2616" b="14620"/>
          <a:stretch/>
        </p:blipFill>
        <p:spPr bwMode="auto">
          <a:xfrm>
            <a:off x="988143" y="2960528"/>
            <a:ext cx="9272000" cy="39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E9C5E4-7684-4D6C-AFB1-E245D54F3F77}"/>
              </a:ext>
            </a:extLst>
          </p:cNvPr>
          <p:cNvSpPr txBox="1"/>
          <p:nvPr/>
        </p:nvSpPr>
        <p:spPr>
          <a:xfrm>
            <a:off x="971727" y="2355735"/>
            <a:ext cx="695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1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아래의 알고리즘들을 통해 추천시스템을 구현하고자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25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</TotalTime>
  <Words>264</Words>
  <Application>Microsoft Office PowerPoint</Application>
  <PresentationFormat>사용자 지정</PresentationFormat>
  <Paragraphs>48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Hong ah hyeon</cp:lastModifiedBy>
  <cp:revision>204</cp:revision>
  <dcterms:created xsi:type="dcterms:W3CDTF">2018-06-13T11:24:55Z</dcterms:created>
  <dcterms:modified xsi:type="dcterms:W3CDTF">2019-10-31T14:26:25Z</dcterms:modified>
</cp:coreProperties>
</file>