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57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명오" initials="이명" lastIdx="1" clrIdx="0">
    <p:extLst>
      <p:ext uri="{19B8F6BF-5375-455C-9EA6-DF929625EA0E}">
        <p15:presenceInfo xmlns:p15="http://schemas.microsoft.com/office/powerpoint/2012/main" userId="3d3868cbfcf6ff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EB64E-E8AA-4A25-82F2-D3014536E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C52A5F-F1AA-4CB5-8C43-5453364A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30B19-B50F-4B31-A37B-1E8DC4B7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C4E9D-F60F-40F3-841B-C279BF70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1D96-AFC6-482F-A76A-C1453E3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E1F45-0581-4FBB-83C0-40F277E0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1BD2B-D3A7-4DE3-837F-133C4D41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CBFF4-803D-42C9-A0C1-26E02709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C74B0-D3C5-4577-894B-5092DDD3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2DF45-2E3A-4A3C-851C-82004C8E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DA5677-21AB-44BD-88A2-0F91A1C11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7FEC0B-2D27-4C6C-B9E4-30DF0AE1C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FBC39-5DFC-4DAC-BD26-071C3258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E084B-23BA-4EA9-8A7E-D3C1F9B1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E2C00-C2CC-40CA-A39A-4DCEF9C0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22DD-97D2-4D4B-974B-4C84E890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B1992-B81C-44CC-93FB-C7FEA5FC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279EC-6FA4-418F-8698-58A032B1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CD146-298B-4000-8414-910D47D3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C5576-068B-43D2-81B8-5BAEBE91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8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3EFC1-DECD-4AB4-B7C9-50F90564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FF729-4AC9-4F77-9E35-0C89C5A8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620E5-A155-4545-8F63-9CBB8AAA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0CBD7-2806-40AD-BA49-0D74B336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AD6D-28CD-4D65-9F17-87266D16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5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6F8DD-88D5-4E02-8DDE-3A80C88C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58FBA-B979-4746-A531-2F201D734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6BA69B-74F9-4622-A580-AD25C53C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1523A-F04D-4B2C-87EE-040538B8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99DD2-6B12-4C8D-9BB5-8DCBC7BD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41321-FE85-4ABE-9695-88D4E33C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9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FD6A5-BBF5-49DF-8285-BFAE7FE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62CA4-C73A-423A-9199-D0CF1184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B143E-FC3A-4A46-B96F-DC3F1839D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22CA21-5326-4B00-8F7E-2A39A562F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4FAA85-EF2A-4585-A156-A54AA6FE2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22ADA-CC38-445F-A77F-F6921DAB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F249DF-3CD1-4EC1-9A1A-BEEE0501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DEE31-DBDA-41F5-9D82-29783AFD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AA7D-15FF-4734-B6C8-FE420D9A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306698-C990-4F59-B356-B6B2899C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6D86AC-6A26-4117-8E56-67AADB61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AF149-BDF3-4DD5-9B4A-71E379FC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2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43254B-6B65-47D2-8CA7-FFC76609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EF5742-C0EC-4B96-AEA1-616EB58C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8200B-4308-47D5-8871-7A3985B1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B1D4B-C84A-4A47-B360-1BC6FADC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17371-4C2F-4191-A7CC-614C47D6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B7BBD-95FD-44B6-91CA-4E1719D97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5768E-AAF0-40AB-88DA-4FC526E2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575CE-B1D1-4C30-AD75-D7210779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C5DFA-F2F7-4AD8-86D9-D79850F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AC62-3AB7-4D6B-B80F-C59740E3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09E466-C2AE-4C97-A191-4ADA65FC1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A40CA-9240-4F17-9202-81D146389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B9523-2752-4038-9D59-DF6E083D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9305A-72BE-462A-BF94-4BFC217C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4D5EA-CCE5-4526-B736-BAC0E5D0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2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FCD2CB-B2FA-4950-B07E-1976402A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0AA98-0B02-40AB-A0A3-B4A346B3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598E4-1ACD-45F1-8633-26D248CD6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6290-6D3E-48E3-B8CC-51DE1DBD76A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C4386-51E3-4E45-8300-14820E61D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23E43-6527-4CAB-8F36-6C96384CC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5ECD-A11F-470B-A8EC-E03FB31B8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4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5/11/09/pedestrian-detection-opencv/" TargetMode="External"/><Relationship Id="rId2" Type="http://schemas.openxmlformats.org/officeDocument/2006/relationships/hyperlink" Target="https://eehoeskrap.tistory.com/1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rkpgmr.tistory.com/116" TargetMode="External"/><Relationship Id="rId5" Type="http://schemas.openxmlformats.org/officeDocument/2006/relationships/hyperlink" Target="https://scikit-image.org/docs/dev/auto_examples/features_detection/plot_hog.html" TargetMode="External"/><Relationship Id="rId4" Type="http://schemas.openxmlformats.org/officeDocument/2006/relationships/hyperlink" Target="https://www.pyimagesearch.com/2014/11/17/non-maximum-suppression-object-detection-pyth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7AA4A-735E-461C-964D-B48B4B05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98" y="1757819"/>
            <a:ext cx="11311003" cy="1443168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HOG</a:t>
            </a:r>
            <a:r>
              <a:rPr lang="ko-KR" altLang="en-US" sz="4800" dirty="0"/>
              <a:t>를 이용한 </a:t>
            </a:r>
            <a:r>
              <a:rPr lang="en-US" altLang="ko-KR" sz="4800" dirty="0"/>
              <a:t>Pedestrian Detection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FA535-B2F8-41B7-9D75-19C6F5AAD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839" y="4378597"/>
            <a:ext cx="2542783" cy="1333217"/>
          </a:xfrm>
        </p:spPr>
        <p:txBody>
          <a:bodyPr/>
          <a:lstStyle/>
          <a:p>
            <a:pPr algn="just"/>
            <a:r>
              <a:rPr lang="en-US" altLang="ko-KR" dirty="0"/>
              <a:t>2020.04.23 </a:t>
            </a:r>
          </a:p>
          <a:p>
            <a:pPr algn="just"/>
            <a:r>
              <a:rPr lang="ko-KR" altLang="en-US" dirty="0"/>
              <a:t>이명오</a:t>
            </a:r>
          </a:p>
        </p:txBody>
      </p:sp>
    </p:spTree>
    <p:extLst>
      <p:ext uri="{BB962C8B-B14F-4D97-AF65-F5344CB8AC3E}">
        <p14:creationId xmlns:p14="http://schemas.microsoft.com/office/powerpoint/2010/main" val="10225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4021-6E43-4095-90D4-6AF88956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56" y="316783"/>
            <a:ext cx="11418649" cy="80434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각 </a:t>
            </a:r>
            <a:r>
              <a:rPr lang="en-US" altLang="ko-KR" sz="3600" dirty="0"/>
              <a:t>pixel</a:t>
            </a:r>
            <a:r>
              <a:rPr lang="ko-KR" altLang="en-US" sz="3600" dirty="0"/>
              <a:t>의 </a:t>
            </a:r>
            <a:r>
              <a:rPr lang="en-US" altLang="ko-KR" sz="3600" dirty="0"/>
              <a:t>orientation,</a:t>
            </a:r>
            <a:r>
              <a:rPr lang="ko-KR" altLang="en-US" sz="3600" dirty="0"/>
              <a:t> </a:t>
            </a:r>
            <a:r>
              <a:rPr lang="en-US" altLang="ko-KR" sz="3600" dirty="0"/>
              <a:t>magnitude</a:t>
            </a:r>
            <a:r>
              <a:rPr lang="ko-KR" altLang="en-US" sz="3600" dirty="0"/>
              <a:t> 값 따라 히스토그램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33CF12-7DED-4F21-A4E5-49E8BBE7FEC1}"/>
              </a:ext>
            </a:extLst>
          </p:cNvPr>
          <p:cNvSpPr/>
          <p:nvPr/>
        </p:nvSpPr>
        <p:spPr>
          <a:xfrm>
            <a:off x="80975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EB4689-2765-4CDC-BB10-62FEE959222E}"/>
              </a:ext>
            </a:extLst>
          </p:cNvPr>
          <p:cNvSpPr/>
          <p:nvPr/>
        </p:nvSpPr>
        <p:spPr>
          <a:xfrm>
            <a:off x="1434099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F03187-EC05-44EC-9473-E6E549E6E643}"/>
              </a:ext>
            </a:extLst>
          </p:cNvPr>
          <p:cNvSpPr/>
          <p:nvPr/>
        </p:nvSpPr>
        <p:spPr>
          <a:xfrm>
            <a:off x="2087004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0E6675-044E-4F2D-91B3-C36469AA438B}"/>
              </a:ext>
            </a:extLst>
          </p:cNvPr>
          <p:cNvSpPr/>
          <p:nvPr/>
        </p:nvSpPr>
        <p:spPr>
          <a:xfrm>
            <a:off x="272668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EF67C-9920-4AFE-AD46-1EB5BA67C60A}"/>
              </a:ext>
            </a:extLst>
          </p:cNvPr>
          <p:cNvSpPr/>
          <p:nvPr/>
        </p:nvSpPr>
        <p:spPr>
          <a:xfrm>
            <a:off x="333628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9CE63B-1984-4F4F-8E33-FD8EB27CACBD}"/>
              </a:ext>
            </a:extLst>
          </p:cNvPr>
          <p:cNvSpPr/>
          <p:nvPr/>
        </p:nvSpPr>
        <p:spPr>
          <a:xfrm>
            <a:off x="3989186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42B3C0-B94D-4FEA-AD6A-92DAACEEEC18}"/>
              </a:ext>
            </a:extLst>
          </p:cNvPr>
          <p:cNvSpPr/>
          <p:nvPr/>
        </p:nvSpPr>
        <p:spPr>
          <a:xfrm>
            <a:off x="464209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989A5-3894-43CA-96C1-1721572533B7}"/>
              </a:ext>
            </a:extLst>
          </p:cNvPr>
          <p:cNvSpPr/>
          <p:nvPr/>
        </p:nvSpPr>
        <p:spPr>
          <a:xfrm>
            <a:off x="5294996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ACF23-ECC6-478A-8FEF-2D49CB1FBE25}"/>
              </a:ext>
            </a:extLst>
          </p:cNvPr>
          <p:cNvSpPr txBox="1"/>
          <p:nvPr/>
        </p:nvSpPr>
        <p:spPr>
          <a:xfrm>
            <a:off x="3883018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D1E69-4171-463F-A263-29ECB144018C}"/>
              </a:ext>
            </a:extLst>
          </p:cNvPr>
          <p:cNvSpPr txBox="1"/>
          <p:nvPr/>
        </p:nvSpPr>
        <p:spPr>
          <a:xfrm>
            <a:off x="703583" y="6326436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CBD59-D013-4AA5-A13E-514CE0B84526}"/>
              </a:ext>
            </a:extLst>
          </p:cNvPr>
          <p:cNvSpPr txBox="1"/>
          <p:nvPr/>
        </p:nvSpPr>
        <p:spPr>
          <a:xfrm>
            <a:off x="1327931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405E18-C540-466F-ACBD-8EF51DA309B7}"/>
              </a:ext>
            </a:extLst>
          </p:cNvPr>
          <p:cNvSpPr txBox="1"/>
          <p:nvPr/>
        </p:nvSpPr>
        <p:spPr>
          <a:xfrm>
            <a:off x="1980836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ED5DA-70A4-467D-AD29-6F4838904C30}"/>
              </a:ext>
            </a:extLst>
          </p:cNvPr>
          <p:cNvSpPr txBox="1"/>
          <p:nvPr/>
        </p:nvSpPr>
        <p:spPr>
          <a:xfrm>
            <a:off x="2633741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49497-19F9-499D-9C5C-ABEA99419E79}"/>
              </a:ext>
            </a:extLst>
          </p:cNvPr>
          <p:cNvSpPr txBox="1"/>
          <p:nvPr/>
        </p:nvSpPr>
        <p:spPr>
          <a:xfrm>
            <a:off x="3230113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BFEF39-7AE6-48FD-8EB1-127A02596725}"/>
              </a:ext>
            </a:extLst>
          </p:cNvPr>
          <p:cNvSpPr txBox="1"/>
          <p:nvPr/>
        </p:nvSpPr>
        <p:spPr>
          <a:xfrm>
            <a:off x="4535923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4C692F-E726-4228-AC76-9926E88BA8B4}"/>
              </a:ext>
            </a:extLst>
          </p:cNvPr>
          <p:cNvSpPr txBox="1"/>
          <p:nvPr/>
        </p:nvSpPr>
        <p:spPr>
          <a:xfrm>
            <a:off x="5188828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F7620D-AD4E-441C-8C15-AC022AC703AE}"/>
              </a:ext>
            </a:extLst>
          </p:cNvPr>
          <p:cNvSpPr/>
          <p:nvPr/>
        </p:nvSpPr>
        <p:spPr>
          <a:xfrm>
            <a:off x="594790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F9C04-5A31-426B-9879-9EB7E367AE86}"/>
              </a:ext>
            </a:extLst>
          </p:cNvPr>
          <p:cNvSpPr txBox="1"/>
          <p:nvPr/>
        </p:nvSpPr>
        <p:spPr>
          <a:xfrm>
            <a:off x="5844047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160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4569AB-ACCC-4AC3-A039-55312EEA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96" y="1751370"/>
            <a:ext cx="1532297" cy="147447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D9BD820-9920-4855-A882-B8E94782F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51" y="1721070"/>
            <a:ext cx="1549032" cy="15047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66457F2-9705-4FE6-8571-6BD4E72ABA0E}"/>
              </a:ext>
            </a:extLst>
          </p:cNvPr>
          <p:cNvSpPr txBox="1"/>
          <p:nvPr/>
        </p:nvSpPr>
        <p:spPr>
          <a:xfrm>
            <a:off x="902583" y="1289083"/>
            <a:ext cx="22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 Magnitude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2E8F2-3736-40E6-A82E-0657829DB041}"/>
              </a:ext>
            </a:extLst>
          </p:cNvPr>
          <p:cNvSpPr txBox="1"/>
          <p:nvPr/>
        </p:nvSpPr>
        <p:spPr>
          <a:xfrm>
            <a:off x="4049838" y="1297962"/>
            <a:ext cx="22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 </a:t>
            </a:r>
            <a:r>
              <a:rPr lang="en-US" altLang="ko-KR" sz="1800" dirty="0"/>
              <a:t>Orientation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5B5371-F2FB-4BCA-BFA5-EF870E6A32A7}"/>
              </a:ext>
            </a:extLst>
          </p:cNvPr>
          <p:cNvSpPr txBox="1"/>
          <p:nvPr/>
        </p:nvSpPr>
        <p:spPr>
          <a:xfrm>
            <a:off x="6975987" y="1351738"/>
            <a:ext cx="4852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Orientation</a:t>
            </a:r>
            <a:r>
              <a:rPr lang="ko-KR" altLang="en-US" dirty="0"/>
              <a:t>이 </a:t>
            </a:r>
            <a:r>
              <a:rPr lang="en-US" altLang="ko-KR" dirty="0"/>
              <a:t>31</a:t>
            </a:r>
            <a:r>
              <a:rPr lang="ko-KR" altLang="en-US" dirty="0"/>
              <a:t>은 </a:t>
            </a:r>
            <a:r>
              <a:rPr lang="en-US" altLang="ko-KR" dirty="0"/>
              <a:t>20~40 </a:t>
            </a:r>
            <a:r>
              <a:rPr lang="ko-KR" altLang="en-US" dirty="0"/>
              <a:t>사이의 값이므로 </a:t>
            </a:r>
            <a:r>
              <a:rPr lang="en-US" altLang="ko-KR" dirty="0"/>
              <a:t>bin(20), bin(40)</a:t>
            </a:r>
            <a:r>
              <a:rPr lang="ko-KR" altLang="en-US" dirty="0"/>
              <a:t>에 값을 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bin</a:t>
            </a:r>
            <a:r>
              <a:rPr lang="ko-KR" altLang="en-US" dirty="0"/>
              <a:t>에 얼마를 할당할 것인가는 </a:t>
            </a:r>
            <a:r>
              <a:rPr lang="en-US" altLang="ko-KR" dirty="0"/>
              <a:t>weighted vote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31</a:t>
            </a:r>
            <a:r>
              <a:rPr lang="ko-KR" altLang="en-US" dirty="0"/>
              <a:t>은 </a:t>
            </a:r>
            <a:r>
              <a:rPr lang="en-US" altLang="ko-KR" dirty="0"/>
              <a:t>20</a:t>
            </a:r>
            <a:r>
              <a:rPr lang="ko-KR" altLang="en-US" dirty="0"/>
              <a:t>과의 거리가 </a:t>
            </a:r>
            <a:r>
              <a:rPr lang="en-US" altLang="ko-KR" dirty="0"/>
              <a:t>11, 40</a:t>
            </a:r>
            <a:r>
              <a:rPr lang="ko-KR" altLang="en-US" dirty="0"/>
              <a:t>과의 거리가 </a:t>
            </a:r>
            <a:r>
              <a:rPr lang="en-US" altLang="ko-KR" dirty="0"/>
              <a:t>9</a:t>
            </a:r>
            <a:r>
              <a:rPr lang="ko-KR" altLang="en-US" dirty="0"/>
              <a:t>이므로 거리가 더 짧은 </a:t>
            </a:r>
            <a:r>
              <a:rPr lang="en-US" altLang="ko-KR" dirty="0"/>
              <a:t>bin(40)</a:t>
            </a:r>
            <a:r>
              <a:rPr lang="ko-KR" altLang="en-US" dirty="0"/>
              <a:t>에 더 큰 가중치를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bin(20) = 46*(9/20) = 20.7</a:t>
            </a:r>
          </a:p>
          <a:p>
            <a:r>
              <a:rPr lang="en-US" altLang="ko-KR" dirty="0"/>
              <a:t>bin(40) = 46*(11/20) = 25.3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D6737-A305-40EC-8EB2-F87113696B3D}"/>
              </a:ext>
            </a:extLst>
          </p:cNvPr>
          <p:cNvSpPr txBox="1"/>
          <p:nvPr/>
        </p:nvSpPr>
        <p:spPr>
          <a:xfrm>
            <a:off x="1327931" y="5654743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4A80B0-D23D-450E-9E60-67AEA65E743E}"/>
              </a:ext>
            </a:extLst>
          </p:cNvPr>
          <p:cNvSpPr txBox="1"/>
          <p:nvPr/>
        </p:nvSpPr>
        <p:spPr>
          <a:xfrm>
            <a:off x="1985942" y="565464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44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4021-6E43-4095-90D4-6AF88956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57" y="316783"/>
            <a:ext cx="10515600" cy="80434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하나의 </a:t>
            </a:r>
            <a:r>
              <a:rPr lang="en-US" altLang="ko-KR" sz="3600" dirty="0"/>
              <a:t>cell</a:t>
            </a:r>
            <a:r>
              <a:rPr lang="ko-KR" altLang="en-US" sz="3600" dirty="0"/>
              <a:t>마다 크기가 </a:t>
            </a:r>
            <a:r>
              <a:rPr lang="en-US" altLang="ko-KR" sz="3600" dirty="0"/>
              <a:t>9</a:t>
            </a:r>
            <a:r>
              <a:rPr lang="ko-KR" altLang="en-US" sz="3600" dirty="0"/>
              <a:t>인 </a:t>
            </a:r>
            <a:r>
              <a:rPr lang="en-US" altLang="ko-KR" sz="3600" dirty="0"/>
              <a:t>histogram vector </a:t>
            </a:r>
            <a:r>
              <a:rPr lang="ko-KR" altLang="en-US" sz="3600" dirty="0"/>
              <a:t>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83C83E-906E-4CAA-B1D0-B3BD0E2AC6BB}"/>
              </a:ext>
            </a:extLst>
          </p:cNvPr>
          <p:cNvGrpSpPr/>
          <p:nvPr/>
        </p:nvGrpSpPr>
        <p:grpSpPr>
          <a:xfrm>
            <a:off x="325846" y="1825625"/>
            <a:ext cx="2266364" cy="4715592"/>
            <a:chOff x="412343" y="1311917"/>
            <a:chExt cx="2266364" cy="47155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F72BB6-3F2F-499B-AFD6-85145B4B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343" y="1311917"/>
              <a:ext cx="2260104" cy="4715592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15A06D9-9301-4884-AA52-4B09D8D885B6}"/>
                </a:ext>
              </a:extLst>
            </p:cNvPr>
            <p:cNvGrpSpPr/>
            <p:nvPr/>
          </p:nvGrpSpPr>
          <p:grpSpPr>
            <a:xfrm>
              <a:off x="416520" y="1311917"/>
              <a:ext cx="2262187" cy="4715592"/>
              <a:chOff x="4123547" y="718793"/>
              <a:chExt cx="2262187" cy="471559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F7E1E58-B5B4-47DA-AFC4-B4A23D7A37BC}"/>
                  </a:ext>
                </a:extLst>
              </p:cNvPr>
              <p:cNvGrpSpPr/>
              <p:nvPr/>
            </p:nvGrpSpPr>
            <p:grpSpPr>
              <a:xfrm>
                <a:off x="4125630" y="718793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C7C2F22C-2F05-465C-9DF3-075F54B88EB4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71" name="그룹 170">
                    <a:extLst>
                      <a:ext uri="{FF2B5EF4-FFF2-40B4-BE49-F238E27FC236}">
                        <a16:creationId xmlns:a16="http://schemas.microsoft.com/office/drawing/2014/main" id="{2B6D22E4-CA6B-4324-AF38-3CCF08FDC53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83" name="그룹 182">
                      <a:extLst>
                        <a:ext uri="{FF2B5EF4-FFF2-40B4-BE49-F238E27FC236}">
                          <a16:creationId xmlns:a16="http://schemas.microsoft.com/office/drawing/2014/main" id="{EE97C0AF-7025-4561-8775-141BC36EC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89" name="직사각형 188">
                        <a:extLst>
                          <a:ext uri="{FF2B5EF4-FFF2-40B4-BE49-F238E27FC236}">
                            <a16:creationId xmlns:a16="http://schemas.microsoft.com/office/drawing/2014/main" id="{0903573B-D576-49CE-A76B-0FD194C2F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0" name="직사각형 189">
                        <a:extLst>
                          <a:ext uri="{FF2B5EF4-FFF2-40B4-BE49-F238E27FC236}">
                            <a16:creationId xmlns:a16="http://schemas.microsoft.com/office/drawing/2014/main" id="{EB306DF6-0F35-476B-9D29-F556E9A7B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1" name="직사각형 190">
                        <a:extLst>
                          <a:ext uri="{FF2B5EF4-FFF2-40B4-BE49-F238E27FC236}">
                            <a16:creationId xmlns:a16="http://schemas.microsoft.com/office/drawing/2014/main" id="{9A466475-91D6-4A4A-9DB5-F2B8F174B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2" name="직사각형 191">
                        <a:extLst>
                          <a:ext uri="{FF2B5EF4-FFF2-40B4-BE49-F238E27FC236}">
                            <a16:creationId xmlns:a16="http://schemas.microsoft.com/office/drawing/2014/main" id="{1D48A280-2D0E-480E-86F1-80214B4C7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84" name="그룹 183">
                      <a:extLst>
                        <a:ext uri="{FF2B5EF4-FFF2-40B4-BE49-F238E27FC236}">
                          <a16:creationId xmlns:a16="http://schemas.microsoft.com/office/drawing/2014/main" id="{0038A9E5-EC8C-411D-9FED-7C5FE319A2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85" name="직사각형 184">
                        <a:extLst>
                          <a:ext uri="{FF2B5EF4-FFF2-40B4-BE49-F238E27FC236}">
                            <a16:creationId xmlns:a16="http://schemas.microsoft.com/office/drawing/2014/main" id="{F7ABA364-20E2-495F-8BE4-383E97669E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6" name="직사각형 185">
                        <a:extLst>
                          <a:ext uri="{FF2B5EF4-FFF2-40B4-BE49-F238E27FC236}">
                            <a16:creationId xmlns:a16="http://schemas.microsoft.com/office/drawing/2014/main" id="{08A168EC-436B-418B-AF4F-BDD14B613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7" name="직사각형 186">
                        <a:extLst>
                          <a:ext uri="{FF2B5EF4-FFF2-40B4-BE49-F238E27FC236}">
                            <a16:creationId xmlns:a16="http://schemas.microsoft.com/office/drawing/2014/main" id="{4105A256-6582-4D60-B656-E5A079B5AD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8" name="직사각형 187">
                        <a:extLst>
                          <a:ext uri="{FF2B5EF4-FFF2-40B4-BE49-F238E27FC236}">
                            <a16:creationId xmlns:a16="http://schemas.microsoft.com/office/drawing/2014/main" id="{BF1063CA-EAA6-4DE9-8F78-00BC70922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72" name="그룹 171">
                    <a:extLst>
                      <a:ext uri="{FF2B5EF4-FFF2-40B4-BE49-F238E27FC236}">
                        <a16:creationId xmlns:a16="http://schemas.microsoft.com/office/drawing/2014/main" id="{D2A66D96-24B5-4328-9A4D-349ECD66338D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73" name="그룹 172">
                      <a:extLst>
                        <a:ext uri="{FF2B5EF4-FFF2-40B4-BE49-F238E27FC236}">
                          <a16:creationId xmlns:a16="http://schemas.microsoft.com/office/drawing/2014/main" id="{085C2E94-3795-4604-BB37-0DD60D9C0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79" name="직사각형 178">
                        <a:extLst>
                          <a:ext uri="{FF2B5EF4-FFF2-40B4-BE49-F238E27FC236}">
                            <a16:creationId xmlns:a16="http://schemas.microsoft.com/office/drawing/2014/main" id="{9F1D6D70-2D91-45D6-9A27-1ABEDCD271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0" name="직사각형 179">
                        <a:extLst>
                          <a:ext uri="{FF2B5EF4-FFF2-40B4-BE49-F238E27FC236}">
                            <a16:creationId xmlns:a16="http://schemas.microsoft.com/office/drawing/2014/main" id="{F17EB394-EDAF-4313-AB92-18654F1B2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1" name="직사각형 180">
                        <a:extLst>
                          <a:ext uri="{FF2B5EF4-FFF2-40B4-BE49-F238E27FC236}">
                            <a16:creationId xmlns:a16="http://schemas.microsoft.com/office/drawing/2014/main" id="{00168A8A-8D20-4F54-B220-270B835F1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2" name="직사각형 181">
                        <a:extLst>
                          <a:ext uri="{FF2B5EF4-FFF2-40B4-BE49-F238E27FC236}">
                            <a16:creationId xmlns:a16="http://schemas.microsoft.com/office/drawing/2014/main" id="{A1FC78AC-BB2C-45BF-A03E-F13117C89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74" name="그룹 173">
                      <a:extLst>
                        <a:ext uri="{FF2B5EF4-FFF2-40B4-BE49-F238E27FC236}">
                          <a16:creationId xmlns:a16="http://schemas.microsoft.com/office/drawing/2014/main" id="{276557EC-FF50-4CAB-862F-0FE2E8F036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75" name="직사각형 174">
                        <a:extLst>
                          <a:ext uri="{FF2B5EF4-FFF2-40B4-BE49-F238E27FC236}">
                            <a16:creationId xmlns:a16="http://schemas.microsoft.com/office/drawing/2014/main" id="{C424E0DC-0BCE-4923-B312-0063D2535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6" name="직사각형 175">
                        <a:extLst>
                          <a:ext uri="{FF2B5EF4-FFF2-40B4-BE49-F238E27FC236}">
                            <a16:creationId xmlns:a16="http://schemas.microsoft.com/office/drawing/2014/main" id="{5D9515AB-5B7E-46F6-A68C-49F7ABB209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7" name="직사각형 176">
                        <a:extLst>
                          <a:ext uri="{FF2B5EF4-FFF2-40B4-BE49-F238E27FC236}">
                            <a16:creationId xmlns:a16="http://schemas.microsoft.com/office/drawing/2014/main" id="{5ABCC31E-1BD9-4D30-A5B4-1050F8966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8" name="직사각형 177">
                        <a:extLst>
                          <a:ext uri="{FF2B5EF4-FFF2-40B4-BE49-F238E27FC236}">
                            <a16:creationId xmlns:a16="http://schemas.microsoft.com/office/drawing/2014/main" id="{F6B17B57-056D-45BC-A3D9-8E3DD8B96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4BB6871E-2B84-43B1-8C73-343CDD2C44C3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49" name="그룹 148">
                    <a:extLst>
                      <a:ext uri="{FF2B5EF4-FFF2-40B4-BE49-F238E27FC236}">
                        <a16:creationId xmlns:a16="http://schemas.microsoft.com/office/drawing/2014/main" id="{5C1658B8-8E38-4410-94C8-A630097F449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61" name="그룹 160">
                      <a:extLst>
                        <a:ext uri="{FF2B5EF4-FFF2-40B4-BE49-F238E27FC236}">
                          <a16:creationId xmlns:a16="http://schemas.microsoft.com/office/drawing/2014/main" id="{E640635E-A09A-4A58-9E1A-7E2D960DC0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67" name="직사각형 166">
                        <a:extLst>
                          <a:ext uri="{FF2B5EF4-FFF2-40B4-BE49-F238E27FC236}">
                            <a16:creationId xmlns:a16="http://schemas.microsoft.com/office/drawing/2014/main" id="{28A7FE68-C07F-45DC-8FC9-23861A7FE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8" name="직사각형 167">
                        <a:extLst>
                          <a:ext uri="{FF2B5EF4-FFF2-40B4-BE49-F238E27FC236}">
                            <a16:creationId xmlns:a16="http://schemas.microsoft.com/office/drawing/2014/main" id="{268FFC99-AC06-463B-8BBC-720F4CEA6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9" name="직사각형 168">
                        <a:extLst>
                          <a:ext uri="{FF2B5EF4-FFF2-40B4-BE49-F238E27FC236}">
                            <a16:creationId xmlns:a16="http://schemas.microsoft.com/office/drawing/2014/main" id="{62238EC6-FB86-4076-BE4C-10D50FE02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0" name="직사각형 169">
                        <a:extLst>
                          <a:ext uri="{FF2B5EF4-FFF2-40B4-BE49-F238E27FC236}">
                            <a16:creationId xmlns:a16="http://schemas.microsoft.com/office/drawing/2014/main" id="{3E717E20-FAF6-42DB-B409-65E92A962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2" name="그룹 161">
                      <a:extLst>
                        <a:ext uri="{FF2B5EF4-FFF2-40B4-BE49-F238E27FC236}">
                          <a16:creationId xmlns:a16="http://schemas.microsoft.com/office/drawing/2014/main" id="{824F5DB3-A64E-4DFB-8B38-15D4C4EC93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63" name="직사각형 162">
                        <a:extLst>
                          <a:ext uri="{FF2B5EF4-FFF2-40B4-BE49-F238E27FC236}">
                            <a16:creationId xmlns:a16="http://schemas.microsoft.com/office/drawing/2014/main" id="{5E335BCB-DE39-4A72-8F96-65EBB3DD17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4" name="직사각형 163">
                        <a:extLst>
                          <a:ext uri="{FF2B5EF4-FFF2-40B4-BE49-F238E27FC236}">
                            <a16:creationId xmlns:a16="http://schemas.microsoft.com/office/drawing/2014/main" id="{BF3443E7-9D14-4CCC-85E5-763BA5CC1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5" name="직사각형 164">
                        <a:extLst>
                          <a:ext uri="{FF2B5EF4-FFF2-40B4-BE49-F238E27FC236}">
                            <a16:creationId xmlns:a16="http://schemas.microsoft.com/office/drawing/2014/main" id="{D809BD32-3150-4053-A91B-CFF4EB7686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6" name="직사각형 165">
                        <a:extLst>
                          <a:ext uri="{FF2B5EF4-FFF2-40B4-BE49-F238E27FC236}">
                            <a16:creationId xmlns:a16="http://schemas.microsoft.com/office/drawing/2014/main" id="{BCE4CA07-09B8-4D02-B12C-E5CC963F1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CCE3DD84-449D-4289-A75D-A7A3072225B3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51" name="그룹 150">
                      <a:extLst>
                        <a:ext uri="{FF2B5EF4-FFF2-40B4-BE49-F238E27FC236}">
                          <a16:creationId xmlns:a16="http://schemas.microsoft.com/office/drawing/2014/main" id="{F7D6808E-D6AC-4E16-BE92-37CF68D038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57" name="직사각형 156">
                        <a:extLst>
                          <a:ext uri="{FF2B5EF4-FFF2-40B4-BE49-F238E27FC236}">
                            <a16:creationId xmlns:a16="http://schemas.microsoft.com/office/drawing/2014/main" id="{7FFA60B1-54A5-4C73-9760-5E4A4C9AD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8" name="직사각형 157">
                        <a:extLst>
                          <a:ext uri="{FF2B5EF4-FFF2-40B4-BE49-F238E27FC236}">
                            <a16:creationId xmlns:a16="http://schemas.microsoft.com/office/drawing/2014/main" id="{A8436E3B-9A74-4AA6-8E4C-D6BA3A680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9" name="직사각형 158">
                        <a:extLst>
                          <a:ext uri="{FF2B5EF4-FFF2-40B4-BE49-F238E27FC236}">
                            <a16:creationId xmlns:a16="http://schemas.microsoft.com/office/drawing/2014/main" id="{7289D935-D43F-45CC-BD8B-6B26DBDBB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0" name="직사각형 159">
                        <a:extLst>
                          <a:ext uri="{FF2B5EF4-FFF2-40B4-BE49-F238E27FC236}">
                            <a16:creationId xmlns:a16="http://schemas.microsoft.com/office/drawing/2014/main" id="{0B8615FB-CD44-4398-B02E-C31F73D56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52" name="그룹 151">
                      <a:extLst>
                        <a:ext uri="{FF2B5EF4-FFF2-40B4-BE49-F238E27FC236}">
                          <a16:creationId xmlns:a16="http://schemas.microsoft.com/office/drawing/2014/main" id="{B4B240F2-066D-454A-AEDE-434AD59CD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53" name="직사각형 152">
                        <a:extLst>
                          <a:ext uri="{FF2B5EF4-FFF2-40B4-BE49-F238E27FC236}">
                            <a16:creationId xmlns:a16="http://schemas.microsoft.com/office/drawing/2014/main" id="{E4584516-45DC-4FA7-B3CA-C719B4685A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4" name="직사각형 153">
                        <a:extLst>
                          <a:ext uri="{FF2B5EF4-FFF2-40B4-BE49-F238E27FC236}">
                            <a16:creationId xmlns:a16="http://schemas.microsoft.com/office/drawing/2014/main" id="{013CAF61-C7B0-41F9-BAA9-790805E51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5" name="직사각형 154">
                        <a:extLst>
                          <a:ext uri="{FF2B5EF4-FFF2-40B4-BE49-F238E27FC236}">
                            <a16:creationId xmlns:a16="http://schemas.microsoft.com/office/drawing/2014/main" id="{6FB3A508-825F-4569-9ACB-4536AB7377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6" name="직사각형 155">
                        <a:extLst>
                          <a:ext uri="{FF2B5EF4-FFF2-40B4-BE49-F238E27FC236}">
                            <a16:creationId xmlns:a16="http://schemas.microsoft.com/office/drawing/2014/main" id="{EC585C71-793E-40B4-A990-12B4D1575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D49FE16E-1BE1-4F9D-A258-DF709E746A14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A9463ABA-E9B1-431B-B9E7-890358040EB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39" name="그룹 138">
                      <a:extLst>
                        <a:ext uri="{FF2B5EF4-FFF2-40B4-BE49-F238E27FC236}">
                          <a16:creationId xmlns:a16="http://schemas.microsoft.com/office/drawing/2014/main" id="{A6C9538A-BB91-48E5-A1D1-DDF990645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45" name="직사각형 144">
                        <a:extLst>
                          <a:ext uri="{FF2B5EF4-FFF2-40B4-BE49-F238E27FC236}">
                            <a16:creationId xmlns:a16="http://schemas.microsoft.com/office/drawing/2014/main" id="{0F2F3F4B-9BE7-4019-A031-39296E0CA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" name="직사각형 145">
                        <a:extLst>
                          <a:ext uri="{FF2B5EF4-FFF2-40B4-BE49-F238E27FC236}">
                            <a16:creationId xmlns:a16="http://schemas.microsoft.com/office/drawing/2014/main" id="{6571994E-C03D-4E4E-866C-1934103B5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" name="직사각형 146">
                        <a:extLst>
                          <a:ext uri="{FF2B5EF4-FFF2-40B4-BE49-F238E27FC236}">
                            <a16:creationId xmlns:a16="http://schemas.microsoft.com/office/drawing/2014/main" id="{7C3E2CDA-0A62-4460-8D93-738BAEAC8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8" name="직사각형 147">
                        <a:extLst>
                          <a:ext uri="{FF2B5EF4-FFF2-40B4-BE49-F238E27FC236}">
                            <a16:creationId xmlns:a16="http://schemas.microsoft.com/office/drawing/2014/main" id="{12951F2E-38C7-4B80-9E8D-B07088C75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40" name="그룹 139">
                      <a:extLst>
                        <a:ext uri="{FF2B5EF4-FFF2-40B4-BE49-F238E27FC236}">
                          <a16:creationId xmlns:a16="http://schemas.microsoft.com/office/drawing/2014/main" id="{D45BD51A-9FD5-4AEE-8570-DC2926384E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41" name="직사각형 140">
                        <a:extLst>
                          <a:ext uri="{FF2B5EF4-FFF2-40B4-BE49-F238E27FC236}">
                            <a16:creationId xmlns:a16="http://schemas.microsoft.com/office/drawing/2014/main" id="{05557786-111E-4E0A-B029-F371F0361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2" name="직사각형 141">
                        <a:extLst>
                          <a:ext uri="{FF2B5EF4-FFF2-40B4-BE49-F238E27FC236}">
                            <a16:creationId xmlns:a16="http://schemas.microsoft.com/office/drawing/2014/main" id="{EA7B53DE-80B1-43A0-985A-DD05DC8717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3" name="직사각형 142">
                        <a:extLst>
                          <a:ext uri="{FF2B5EF4-FFF2-40B4-BE49-F238E27FC236}">
                            <a16:creationId xmlns:a16="http://schemas.microsoft.com/office/drawing/2014/main" id="{A1BC4DB6-C9A7-4C06-A054-7D2ACB0C5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4" name="직사각형 143">
                        <a:extLst>
                          <a:ext uri="{FF2B5EF4-FFF2-40B4-BE49-F238E27FC236}">
                            <a16:creationId xmlns:a16="http://schemas.microsoft.com/office/drawing/2014/main" id="{0197AEB1-E54B-4FBE-8095-F4A2B0D6B3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28" name="그룹 127">
                    <a:extLst>
                      <a:ext uri="{FF2B5EF4-FFF2-40B4-BE49-F238E27FC236}">
                        <a16:creationId xmlns:a16="http://schemas.microsoft.com/office/drawing/2014/main" id="{4A326CDB-3693-4445-AC0A-E48CD3112305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A5AF1086-0A63-46A9-86C0-D045D10E9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35" name="직사각형 134">
                        <a:extLst>
                          <a:ext uri="{FF2B5EF4-FFF2-40B4-BE49-F238E27FC236}">
                            <a16:creationId xmlns:a16="http://schemas.microsoft.com/office/drawing/2014/main" id="{730440CC-67B8-44D5-9DAE-56164501C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6" name="직사각형 135">
                        <a:extLst>
                          <a:ext uri="{FF2B5EF4-FFF2-40B4-BE49-F238E27FC236}">
                            <a16:creationId xmlns:a16="http://schemas.microsoft.com/office/drawing/2014/main" id="{75EE1A19-5B6C-4E72-BEAB-CA96A2187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" name="직사각형 136">
                        <a:extLst>
                          <a:ext uri="{FF2B5EF4-FFF2-40B4-BE49-F238E27FC236}">
                            <a16:creationId xmlns:a16="http://schemas.microsoft.com/office/drawing/2014/main" id="{2BFD5BE4-71C5-4258-AADB-7D88DA0C4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" name="직사각형 137">
                        <a:extLst>
                          <a:ext uri="{FF2B5EF4-FFF2-40B4-BE49-F238E27FC236}">
                            <a16:creationId xmlns:a16="http://schemas.microsoft.com/office/drawing/2014/main" id="{BBADE135-F874-415E-9605-21D10A860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0" name="그룹 129">
                      <a:extLst>
                        <a:ext uri="{FF2B5EF4-FFF2-40B4-BE49-F238E27FC236}">
                          <a16:creationId xmlns:a16="http://schemas.microsoft.com/office/drawing/2014/main" id="{BADA9657-58E6-42A4-8403-5CB900530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31" name="직사각형 130">
                        <a:extLst>
                          <a:ext uri="{FF2B5EF4-FFF2-40B4-BE49-F238E27FC236}">
                            <a16:creationId xmlns:a16="http://schemas.microsoft.com/office/drawing/2014/main" id="{EE109C5F-CCD0-4727-986D-E37E80D908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2" name="직사각형 131">
                        <a:extLst>
                          <a:ext uri="{FF2B5EF4-FFF2-40B4-BE49-F238E27FC236}">
                            <a16:creationId xmlns:a16="http://schemas.microsoft.com/office/drawing/2014/main" id="{CE574438-12FA-4159-AA98-B97A84BCE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" name="직사각형 132">
                        <a:extLst>
                          <a:ext uri="{FF2B5EF4-FFF2-40B4-BE49-F238E27FC236}">
                            <a16:creationId xmlns:a16="http://schemas.microsoft.com/office/drawing/2014/main" id="{D6C857CF-58D1-4A9D-9FB0-F8B661AB5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4" name="직사각형 133">
                        <a:extLst>
                          <a:ext uri="{FF2B5EF4-FFF2-40B4-BE49-F238E27FC236}">
                            <a16:creationId xmlns:a16="http://schemas.microsoft.com/office/drawing/2014/main" id="{90F67139-D81E-4AEA-A3B9-0DAE8EA6D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19506700-3F5E-43A0-95EF-69C0D8881A8C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05" name="그룹 104">
                    <a:extLst>
                      <a:ext uri="{FF2B5EF4-FFF2-40B4-BE49-F238E27FC236}">
                        <a16:creationId xmlns:a16="http://schemas.microsoft.com/office/drawing/2014/main" id="{6E56BD01-E8EF-42A8-BD2A-5B63889D8CA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17" name="그룹 116">
                      <a:extLst>
                        <a:ext uri="{FF2B5EF4-FFF2-40B4-BE49-F238E27FC236}">
                          <a16:creationId xmlns:a16="http://schemas.microsoft.com/office/drawing/2014/main" id="{161E27E8-46A0-496E-9C60-C50A5A68C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23" name="직사각형 122">
                        <a:extLst>
                          <a:ext uri="{FF2B5EF4-FFF2-40B4-BE49-F238E27FC236}">
                            <a16:creationId xmlns:a16="http://schemas.microsoft.com/office/drawing/2014/main" id="{FED1554A-2B3B-4082-946C-D71206BDD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4" name="직사각형 123">
                        <a:extLst>
                          <a:ext uri="{FF2B5EF4-FFF2-40B4-BE49-F238E27FC236}">
                            <a16:creationId xmlns:a16="http://schemas.microsoft.com/office/drawing/2014/main" id="{C343D05D-B6BB-4D1E-8ED0-58A089535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5" name="직사각형 124">
                        <a:extLst>
                          <a:ext uri="{FF2B5EF4-FFF2-40B4-BE49-F238E27FC236}">
                            <a16:creationId xmlns:a16="http://schemas.microsoft.com/office/drawing/2014/main" id="{05ECA84B-C61A-48FD-95EA-0E5E7E79BB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직사각형 125">
                        <a:extLst>
                          <a:ext uri="{FF2B5EF4-FFF2-40B4-BE49-F238E27FC236}">
                            <a16:creationId xmlns:a16="http://schemas.microsoft.com/office/drawing/2014/main" id="{8D57BA41-DF41-4B14-BF14-2CFB977BD0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18" name="그룹 117">
                      <a:extLst>
                        <a:ext uri="{FF2B5EF4-FFF2-40B4-BE49-F238E27FC236}">
                          <a16:creationId xmlns:a16="http://schemas.microsoft.com/office/drawing/2014/main" id="{91263CB4-F90E-4092-9C56-3B0C3FA71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19" name="직사각형 118">
                        <a:extLst>
                          <a:ext uri="{FF2B5EF4-FFF2-40B4-BE49-F238E27FC236}">
                            <a16:creationId xmlns:a16="http://schemas.microsoft.com/office/drawing/2014/main" id="{1644D04C-F7DA-4FF2-9416-9694FAF80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0" name="직사각형 119">
                        <a:extLst>
                          <a:ext uri="{FF2B5EF4-FFF2-40B4-BE49-F238E27FC236}">
                            <a16:creationId xmlns:a16="http://schemas.microsoft.com/office/drawing/2014/main" id="{EE5418A5-807A-4CC0-984B-F4E7255897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1" name="직사각형 120">
                        <a:extLst>
                          <a:ext uri="{FF2B5EF4-FFF2-40B4-BE49-F238E27FC236}">
                            <a16:creationId xmlns:a16="http://schemas.microsoft.com/office/drawing/2014/main" id="{EC7E519D-C6DF-410B-A622-9C2E9D1091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2" name="직사각형 121">
                        <a:extLst>
                          <a:ext uri="{FF2B5EF4-FFF2-40B4-BE49-F238E27FC236}">
                            <a16:creationId xmlns:a16="http://schemas.microsoft.com/office/drawing/2014/main" id="{4B0DC097-894C-4DCD-9955-7558738FF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13822731-8210-45D7-A86B-3D7FA7AA370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07" name="그룹 106">
                      <a:extLst>
                        <a:ext uri="{FF2B5EF4-FFF2-40B4-BE49-F238E27FC236}">
                          <a16:creationId xmlns:a16="http://schemas.microsoft.com/office/drawing/2014/main" id="{81EC004C-98C8-4D31-8980-1C3B82EF95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13" name="직사각형 112">
                        <a:extLst>
                          <a:ext uri="{FF2B5EF4-FFF2-40B4-BE49-F238E27FC236}">
                            <a16:creationId xmlns:a16="http://schemas.microsoft.com/office/drawing/2014/main" id="{A93EB845-A24A-4B17-974A-C473807FD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4" name="직사각형 113">
                        <a:extLst>
                          <a:ext uri="{FF2B5EF4-FFF2-40B4-BE49-F238E27FC236}">
                            <a16:creationId xmlns:a16="http://schemas.microsoft.com/office/drawing/2014/main" id="{52959A05-0C3B-401B-8E65-15AC101C5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5" name="직사각형 114">
                        <a:extLst>
                          <a:ext uri="{FF2B5EF4-FFF2-40B4-BE49-F238E27FC236}">
                            <a16:creationId xmlns:a16="http://schemas.microsoft.com/office/drawing/2014/main" id="{3B43B8B1-EB1A-447E-845B-EB7278D98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직사각형 115">
                        <a:extLst>
                          <a:ext uri="{FF2B5EF4-FFF2-40B4-BE49-F238E27FC236}">
                            <a16:creationId xmlns:a16="http://schemas.microsoft.com/office/drawing/2014/main" id="{6B4CF58B-69B1-4B39-AE3D-3246F71C3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08" name="그룹 107">
                      <a:extLst>
                        <a:ext uri="{FF2B5EF4-FFF2-40B4-BE49-F238E27FC236}">
                          <a16:creationId xmlns:a16="http://schemas.microsoft.com/office/drawing/2014/main" id="{36EEA656-FA8B-42DE-BD39-5C1B28D401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09" name="직사각형 108">
                        <a:extLst>
                          <a:ext uri="{FF2B5EF4-FFF2-40B4-BE49-F238E27FC236}">
                            <a16:creationId xmlns:a16="http://schemas.microsoft.com/office/drawing/2014/main" id="{F8D4F311-3EC5-4FB2-B0CE-A4D5D174B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0" name="직사각형 109">
                        <a:extLst>
                          <a:ext uri="{FF2B5EF4-FFF2-40B4-BE49-F238E27FC236}">
                            <a16:creationId xmlns:a16="http://schemas.microsoft.com/office/drawing/2014/main" id="{68B7CF78-9DCD-43CF-94BF-E532C490F2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1" name="직사각형 110">
                        <a:extLst>
                          <a:ext uri="{FF2B5EF4-FFF2-40B4-BE49-F238E27FC236}">
                            <a16:creationId xmlns:a16="http://schemas.microsoft.com/office/drawing/2014/main" id="{D4EB6EE4-61D3-4A99-BFEC-6F765B4AB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2" name="직사각형 111">
                        <a:extLst>
                          <a:ext uri="{FF2B5EF4-FFF2-40B4-BE49-F238E27FC236}">
                            <a16:creationId xmlns:a16="http://schemas.microsoft.com/office/drawing/2014/main" id="{786082A4-0C91-40B2-978A-23F7A8A015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5129EA2-7A4B-4730-9836-F9E139BA31A4}"/>
                  </a:ext>
                </a:extLst>
              </p:cNvPr>
              <p:cNvGrpSpPr/>
              <p:nvPr/>
            </p:nvGrpSpPr>
            <p:grpSpPr>
              <a:xfrm>
                <a:off x="4123547" y="3075889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52F42F5E-23FF-40A6-B866-868AB24930C7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87DE6DB9-668E-4054-97A9-187D4134CE3A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91" name="그룹 90">
                      <a:extLst>
                        <a:ext uri="{FF2B5EF4-FFF2-40B4-BE49-F238E27FC236}">
                          <a16:creationId xmlns:a16="http://schemas.microsoft.com/office/drawing/2014/main" id="{22959CA0-D2E7-4689-A022-C80B01AD5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97" name="직사각형 96">
                        <a:extLst>
                          <a:ext uri="{FF2B5EF4-FFF2-40B4-BE49-F238E27FC236}">
                            <a16:creationId xmlns:a16="http://schemas.microsoft.com/office/drawing/2014/main" id="{E5DEA6E3-3B2D-4622-847C-3858B9A05B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8" name="직사각형 97">
                        <a:extLst>
                          <a:ext uri="{FF2B5EF4-FFF2-40B4-BE49-F238E27FC236}">
                            <a16:creationId xmlns:a16="http://schemas.microsoft.com/office/drawing/2014/main" id="{72405E2F-0BFF-43EC-8A58-83F488BF1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9" name="직사각형 98">
                        <a:extLst>
                          <a:ext uri="{FF2B5EF4-FFF2-40B4-BE49-F238E27FC236}">
                            <a16:creationId xmlns:a16="http://schemas.microsoft.com/office/drawing/2014/main" id="{D949C3CD-6DA6-46C6-A1D5-78C1B0568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0" name="직사각형 99">
                        <a:extLst>
                          <a:ext uri="{FF2B5EF4-FFF2-40B4-BE49-F238E27FC236}">
                            <a16:creationId xmlns:a16="http://schemas.microsoft.com/office/drawing/2014/main" id="{E9C1E67F-C025-4AA1-9EDF-E6A04F84A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92" name="그룹 91">
                      <a:extLst>
                        <a:ext uri="{FF2B5EF4-FFF2-40B4-BE49-F238E27FC236}">
                          <a16:creationId xmlns:a16="http://schemas.microsoft.com/office/drawing/2014/main" id="{B46B6654-D8AD-4649-A3DF-2E6678B721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93" name="직사각형 92">
                        <a:extLst>
                          <a:ext uri="{FF2B5EF4-FFF2-40B4-BE49-F238E27FC236}">
                            <a16:creationId xmlns:a16="http://schemas.microsoft.com/office/drawing/2014/main" id="{D76DFB8F-CF86-4EC8-89E0-6F9DD3D7EB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4" name="직사각형 93">
                        <a:extLst>
                          <a:ext uri="{FF2B5EF4-FFF2-40B4-BE49-F238E27FC236}">
                            <a16:creationId xmlns:a16="http://schemas.microsoft.com/office/drawing/2014/main" id="{C3C04EAC-3F49-46BE-ABE9-85B47CE2C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5" name="직사각형 94">
                        <a:extLst>
                          <a:ext uri="{FF2B5EF4-FFF2-40B4-BE49-F238E27FC236}">
                            <a16:creationId xmlns:a16="http://schemas.microsoft.com/office/drawing/2014/main" id="{947C4F9B-ED4F-4633-B8E9-AFE32AA6F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6" name="직사각형 95">
                        <a:extLst>
                          <a:ext uri="{FF2B5EF4-FFF2-40B4-BE49-F238E27FC236}">
                            <a16:creationId xmlns:a16="http://schemas.microsoft.com/office/drawing/2014/main" id="{32AD05F9-18EC-47E8-93B1-43D9F649FD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A6506EEF-40E4-4439-8BC4-5DB35C545B37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81" name="그룹 80">
                      <a:extLst>
                        <a:ext uri="{FF2B5EF4-FFF2-40B4-BE49-F238E27FC236}">
                          <a16:creationId xmlns:a16="http://schemas.microsoft.com/office/drawing/2014/main" id="{98431DB4-FD40-4D50-B573-62E4D1487C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87" name="직사각형 86">
                        <a:extLst>
                          <a:ext uri="{FF2B5EF4-FFF2-40B4-BE49-F238E27FC236}">
                            <a16:creationId xmlns:a16="http://schemas.microsoft.com/office/drawing/2014/main" id="{BD9D407A-E418-4AD7-909C-F8AB1B9623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8" name="직사각형 87">
                        <a:extLst>
                          <a:ext uri="{FF2B5EF4-FFF2-40B4-BE49-F238E27FC236}">
                            <a16:creationId xmlns:a16="http://schemas.microsoft.com/office/drawing/2014/main" id="{EF65208E-73C8-497B-B19F-6F25AC394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9" name="직사각형 88">
                        <a:extLst>
                          <a:ext uri="{FF2B5EF4-FFF2-40B4-BE49-F238E27FC236}">
                            <a16:creationId xmlns:a16="http://schemas.microsoft.com/office/drawing/2014/main" id="{800C1668-2831-4B25-ABDC-A952ECEEC3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0" name="직사각형 89">
                        <a:extLst>
                          <a:ext uri="{FF2B5EF4-FFF2-40B4-BE49-F238E27FC236}">
                            <a16:creationId xmlns:a16="http://schemas.microsoft.com/office/drawing/2014/main" id="{B615B782-8CB2-48CF-A9F8-D8D6233A5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82" name="그룹 81">
                      <a:extLst>
                        <a:ext uri="{FF2B5EF4-FFF2-40B4-BE49-F238E27FC236}">
                          <a16:creationId xmlns:a16="http://schemas.microsoft.com/office/drawing/2014/main" id="{C6AEA3B6-5874-4241-BFCF-6C32E1AE83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83" name="직사각형 82">
                        <a:extLst>
                          <a:ext uri="{FF2B5EF4-FFF2-40B4-BE49-F238E27FC236}">
                            <a16:creationId xmlns:a16="http://schemas.microsoft.com/office/drawing/2014/main" id="{EBF73A7B-13AD-4ED1-A763-909A0B2AD6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4" name="직사각형 83">
                        <a:extLst>
                          <a:ext uri="{FF2B5EF4-FFF2-40B4-BE49-F238E27FC236}">
                            <a16:creationId xmlns:a16="http://schemas.microsoft.com/office/drawing/2014/main" id="{4643E9B0-204D-4735-A383-23536DFDF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5" name="직사각형 84">
                        <a:extLst>
                          <a:ext uri="{FF2B5EF4-FFF2-40B4-BE49-F238E27FC236}">
                            <a16:creationId xmlns:a16="http://schemas.microsoft.com/office/drawing/2014/main" id="{DC9F1B5C-4691-4EAB-A9A3-8789AC804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6" name="직사각형 85">
                        <a:extLst>
                          <a:ext uri="{FF2B5EF4-FFF2-40B4-BE49-F238E27FC236}">
                            <a16:creationId xmlns:a16="http://schemas.microsoft.com/office/drawing/2014/main" id="{223FEB8C-1B1E-49E1-9DB6-D1D9E2D9F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9EDD337-A459-4D06-A787-A34AD15CE445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57" name="그룹 56">
                    <a:extLst>
                      <a:ext uri="{FF2B5EF4-FFF2-40B4-BE49-F238E27FC236}">
                        <a16:creationId xmlns:a16="http://schemas.microsoft.com/office/drawing/2014/main" id="{55A3ACB1-84E1-4E83-8199-794EEC7B580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C82B040D-67F2-410C-B249-8062EB1A2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75" name="직사각형 74">
                        <a:extLst>
                          <a:ext uri="{FF2B5EF4-FFF2-40B4-BE49-F238E27FC236}">
                            <a16:creationId xmlns:a16="http://schemas.microsoft.com/office/drawing/2014/main" id="{3F065577-7CED-4823-9FAF-DE3CB879F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6" name="직사각형 75">
                        <a:extLst>
                          <a:ext uri="{FF2B5EF4-FFF2-40B4-BE49-F238E27FC236}">
                            <a16:creationId xmlns:a16="http://schemas.microsoft.com/office/drawing/2014/main" id="{715BC50B-F9BD-496C-AFB5-8927307331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7" name="직사각형 76">
                        <a:extLst>
                          <a:ext uri="{FF2B5EF4-FFF2-40B4-BE49-F238E27FC236}">
                            <a16:creationId xmlns:a16="http://schemas.microsoft.com/office/drawing/2014/main" id="{279AD85A-BB1E-4013-AFDF-F227D455A8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8" name="직사각형 77">
                        <a:extLst>
                          <a:ext uri="{FF2B5EF4-FFF2-40B4-BE49-F238E27FC236}">
                            <a16:creationId xmlns:a16="http://schemas.microsoft.com/office/drawing/2014/main" id="{C2E2913D-ED5F-463C-8FEC-D02DB2DAA2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81BE06E7-9C2B-4459-B164-0DE6D3FC00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71" name="직사각형 70">
                        <a:extLst>
                          <a:ext uri="{FF2B5EF4-FFF2-40B4-BE49-F238E27FC236}">
                            <a16:creationId xmlns:a16="http://schemas.microsoft.com/office/drawing/2014/main" id="{7D2D3FEF-877E-4D48-AA2C-94D6613FF8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2" name="직사각형 71">
                        <a:extLst>
                          <a:ext uri="{FF2B5EF4-FFF2-40B4-BE49-F238E27FC236}">
                            <a16:creationId xmlns:a16="http://schemas.microsoft.com/office/drawing/2014/main" id="{422D4DCC-D7A4-47D1-86BD-6718FF532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3" name="직사각형 72">
                        <a:extLst>
                          <a:ext uri="{FF2B5EF4-FFF2-40B4-BE49-F238E27FC236}">
                            <a16:creationId xmlns:a16="http://schemas.microsoft.com/office/drawing/2014/main" id="{B372CDC5-33BF-4BDA-B55E-71BE0E257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4" name="직사각형 73">
                        <a:extLst>
                          <a:ext uri="{FF2B5EF4-FFF2-40B4-BE49-F238E27FC236}">
                            <a16:creationId xmlns:a16="http://schemas.microsoft.com/office/drawing/2014/main" id="{537BBD30-A7AB-4E06-A7B5-A4A01516FE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E09537EC-BD40-4E5C-9316-733CF13EA5B0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6533DE48-0189-4F07-82E5-AF414F165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5" name="직사각형 64">
                        <a:extLst>
                          <a:ext uri="{FF2B5EF4-FFF2-40B4-BE49-F238E27FC236}">
                            <a16:creationId xmlns:a16="http://schemas.microsoft.com/office/drawing/2014/main" id="{80C8D745-A2BE-4A24-93B5-D4258BA63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" name="직사각형 65">
                        <a:extLst>
                          <a:ext uri="{FF2B5EF4-FFF2-40B4-BE49-F238E27FC236}">
                            <a16:creationId xmlns:a16="http://schemas.microsoft.com/office/drawing/2014/main" id="{1E7FA2FA-CDC7-40C4-B03D-31E58FB4F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" name="직사각형 66">
                        <a:extLst>
                          <a:ext uri="{FF2B5EF4-FFF2-40B4-BE49-F238E27FC236}">
                            <a16:creationId xmlns:a16="http://schemas.microsoft.com/office/drawing/2014/main" id="{3BD52759-3E35-4B74-A0E3-781C4BB1E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" name="직사각형 67">
                        <a:extLst>
                          <a:ext uri="{FF2B5EF4-FFF2-40B4-BE49-F238E27FC236}">
                            <a16:creationId xmlns:a16="http://schemas.microsoft.com/office/drawing/2014/main" id="{8E2C086B-B2F8-470B-8E6A-4A693F61B8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D997D5F1-9C33-4244-AE68-1C5AAFCE1B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1" name="직사각형 60">
                        <a:extLst>
                          <a:ext uri="{FF2B5EF4-FFF2-40B4-BE49-F238E27FC236}">
                            <a16:creationId xmlns:a16="http://schemas.microsoft.com/office/drawing/2014/main" id="{8BDAEB09-31C4-453C-878D-5E2EAFA06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2" name="직사각형 61">
                        <a:extLst>
                          <a:ext uri="{FF2B5EF4-FFF2-40B4-BE49-F238E27FC236}">
                            <a16:creationId xmlns:a16="http://schemas.microsoft.com/office/drawing/2014/main" id="{F87F1888-9367-4D26-89FF-7A73928F1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" name="직사각형 62">
                        <a:extLst>
                          <a:ext uri="{FF2B5EF4-FFF2-40B4-BE49-F238E27FC236}">
                            <a16:creationId xmlns:a16="http://schemas.microsoft.com/office/drawing/2014/main" id="{B6B41610-B317-40AB-B05D-7FCE9650F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" name="직사각형 63">
                        <a:extLst>
                          <a:ext uri="{FF2B5EF4-FFF2-40B4-BE49-F238E27FC236}">
                            <a16:creationId xmlns:a16="http://schemas.microsoft.com/office/drawing/2014/main" id="{7928A60A-0B02-4F63-9E34-1D11897B2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0C955C28-D454-4FA3-9DE7-BA86B68A6C78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8DEFBC48-09E0-43F5-8ED4-80D9819B2885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7" name="그룹 46">
                      <a:extLst>
                        <a:ext uri="{FF2B5EF4-FFF2-40B4-BE49-F238E27FC236}">
                          <a16:creationId xmlns:a16="http://schemas.microsoft.com/office/drawing/2014/main" id="{7A9CB813-07CA-4ED6-9350-0E02C9B58F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1D77A37E-98CC-4BE0-BEA4-C55F590A7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" name="직사각형 53">
                        <a:extLst>
                          <a:ext uri="{FF2B5EF4-FFF2-40B4-BE49-F238E27FC236}">
                            <a16:creationId xmlns:a16="http://schemas.microsoft.com/office/drawing/2014/main" id="{689699B0-9D93-481C-8030-52446982D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" name="직사각형 54">
                        <a:extLst>
                          <a:ext uri="{FF2B5EF4-FFF2-40B4-BE49-F238E27FC236}">
                            <a16:creationId xmlns:a16="http://schemas.microsoft.com/office/drawing/2014/main" id="{B8ED08F9-C23C-4690-81E2-9B4E83E9E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" name="직사각형 55">
                        <a:extLst>
                          <a:ext uri="{FF2B5EF4-FFF2-40B4-BE49-F238E27FC236}">
                            <a16:creationId xmlns:a16="http://schemas.microsoft.com/office/drawing/2014/main" id="{9A09D592-4EF6-4DAC-9DCC-AFB3C02A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8" name="그룹 47">
                      <a:extLst>
                        <a:ext uri="{FF2B5EF4-FFF2-40B4-BE49-F238E27FC236}">
                          <a16:creationId xmlns:a16="http://schemas.microsoft.com/office/drawing/2014/main" id="{1A030EE2-2F6C-4D8F-8549-16D271770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9" name="직사각형 48">
                        <a:extLst>
                          <a:ext uri="{FF2B5EF4-FFF2-40B4-BE49-F238E27FC236}">
                            <a16:creationId xmlns:a16="http://schemas.microsoft.com/office/drawing/2014/main" id="{82DD8C40-1597-4D57-935C-410814201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0" name="직사각형 49">
                        <a:extLst>
                          <a:ext uri="{FF2B5EF4-FFF2-40B4-BE49-F238E27FC236}">
                            <a16:creationId xmlns:a16="http://schemas.microsoft.com/office/drawing/2014/main" id="{558EC479-2087-478E-AAA8-AEAD3F2D4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1" name="직사각형 50">
                        <a:extLst>
                          <a:ext uri="{FF2B5EF4-FFF2-40B4-BE49-F238E27FC236}">
                            <a16:creationId xmlns:a16="http://schemas.microsoft.com/office/drawing/2014/main" id="{6A546AC0-3B62-422B-8A86-66213400FA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" name="직사각형 51">
                        <a:extLst>
                          <a:ext uri="{FF2B5EF4-FFF2-40B4-BE49-F238E27FC236}">
                            <a16:creationId xmlns:a16="http://schemas.microsoft.com/office/drawing/2014/main" id="{182C3D15-D2E8-48B4-90D4-AF4375B32D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9DC8932F-48EA-43E8-A96B-43110CB302E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7" name="그룹 36">
                      <a:extLst>
                        <a:ext uri="{FF2B5EF4-FFF2-40B4-BE49-F238E27FC236}">
                          <a16:creationId xmlns:a16="http://schemas.microsoft.com/office/drawing/2014/main" id="{14904D1E-6D6C-4C32-9D3D-2474DC32F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3" name="직사각형 42">
                        <a:extLst>
                          <a:ext uri="{FF2B5EF4-FFF2-40B4-BE49-F238E27FC236}">
                            <a16:creationId xmlns:a16="http://schemas.microsoft.com/office/drawing/2014/main" id="{29825F3B-CEE9-4F7C-B3B0-724CFD0BF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F06B9688-A986-40F3-8A2E-918A8B3DB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직사각형 44">
                        <a:extLst>
                          <a:ext uri="{FF2B5EF4-FFF2-40B4-BE49-F238E27FC236}">
                            <a16:creationId xmlns:a16="http://schemas.microsoft.com/office/drawing/2014/main" id="{1B2B70BF-A7AC-467A-AF1B-80978A605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" name="직사각형 45">
                        <a:extLst>
                          <a:ext uri="{FF2B5EF4-FFF2-40B4-BE49-F238E27FC236}">
                            <a16:creationId xmlns:a16="http://schemas.microsoft.com/office/drawing/2014/main" id="{F836F4AC-6B6E-4DDB-BE3C-284BE85DC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8" name="그룹 37">
                      <a:extLst>
                        <a:ext uri="{FF2B5EF4-FFF2-40B4-BE49-F238E27FC236}">
                          <a16:creationId xmlns:a16="http://schemas.microsoft.com/office/drawing/2014/main" id="{2D1132CB-3628-45B9-A6D4-05A2B699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1FD72987-95C5-43E0-B1C4-63A1C313A2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직사각형 39">
                        <a:extLst>
                          <a:ext uri="{FF2B5EF4-FFF2-40B4-BE49-F238E27FC236}">
                            <a16:creationId xmlns:a16="http://schemas.microsoft.com/office/drawing/2014/main" id="{328C65EF-C4BB-4FF7-808C-EB0C94D0A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>
                        <a:extLst>
                          <a:ext uri="{FF2B5EF4-FFF2-40B4-BE49-F238E27FC236}">
                            <a16:creationId xmlns:a16="http://schemas.microsoft.com/office/drawing/2014/main" id="{37E2FB84-F82D-4E21-A73D-5258D14B2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직사각형 41">
                        <a:extLst>
                          <a:ext uri="{FF2B5EF4-FFF2-40B4-BE49-F238E27FC236}">
                            <a16:creationId xmlns:a16="http://schemas.microsoft.com/office/drawing/2014/main" id="{63BF5889-61B9-49CA-92BF-035FD9CE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DA85323E-4690-432B-8BE5-0B123F1CD785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6A1C55E1-C27D-44FE-AD6B-1FDCB6216C5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25" name="그룹 24">
                      <a:extLst>
                        <a:ext uri="{FF2B5EF4-FFF2-40B4-BE49-F238E27FC236}">
                          <a16:creationId xmlns:a16="http://schemas.microsoft.com/office/drawing/2014/main" id="{7148150C-8485-417B-8A72-C0138E2B5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1" name="직사각형 30">
                        <a:extLst>
                          <a:ext uri="{FF2B5EF4-FFF2-40B4-BE49-F238E27FC236}">
                            <a16:creationId xmlns:a16="http://schemas.microsoft.com/office/drawing/2014/main" id="{526839D0-909C-4088-8FF0-8CF7460A07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2" name="직사각형 31">
                        <a:extLst>
                          <a:ext uri="{FF2B5EF4-FFF2-40B4-BE49-F238E27FC236}">
                            <a16:creationId xmlns:a16="http://schemas.microsoft.com/office/drawing/2014/main" id="{8AC8759A-38D8-45B1-883A-A4F1442F5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4DA26E24-2D64-40F3-9DD3-9678358B41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" name="직사각형 33">
                        <a:extLst>
                          <a:ext uri="{FF2B5EF4-FFF2-40B4-BE49-F238E27FC236}">
                            <a16:creationId xmlns:a16="http://schemas.microsoft.com/office/drawing/2014/main" id="{EC3AE3E9-A292-4568-8964-7FDA41E07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BD123985-2F32-451F-850F-EB82CE0D14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27" name="직사각형 26">
                        <a:extLst>
                          <a:ext uri="{FF2B5EF4-FFF2-40B4-BE49-F238E27FC236}">
                            <a16:creationId xmlns:a16="http://schemas.microsoft.com/office/drawing/2014/main" id="{C82553CC-1A48-4EC8-879B-960639DCD2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직사각형 27">
                        <a:extLst>
                          <a:ext uri="{FF2B5EF4-FFF2-40B4-BE49-F238E27FC236}">
                            <a16:creationId xmlns:a16="http://schemas.microsoft.com/office/drawing/2014/main" id="{EBB30858-3038-483A-8C90-A6127EA1B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직사각형 28">
                        <a:extLst>
                          <a:ext uri="{FF2B5EF4-FFF2-40B4-BE49-F238E27FC236}">
                            <a16:creationId xmlns:a16="http://schemas.microsoft.com/office/drawing/2014/main" id="{2D50B84F-D623-40E9-BF6C-6E85F8B98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0" name="직사각형 29">
                        <a:extLst>
                          <a:ext uri="{FF2B5EF4-FFF2-40B4-BE49-F238E27FC236}">
                            <a16:creationId xmlns:a16="http://schemas.microsoft.com/office/drawing/2014/main" id="{344F5113-FD61-43CE-BF51-C93CE134B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937FB5C8-DAF6-4980-885C-07D34DFC2F6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5" name="그룹 14">
                      <a:extLst>
                        <a:ext uri="{FF2B5EF4-FFF2-40B4-BE49-F238E27FC236}">
                          <a16:creationId xmlns:a16="http://schemas.microsoft.com/office/drawing/2014/main" id="{0A9F1C8E-6840-44AC-8854-0A08AF176E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21" name="직사각형 20">
                        <a:extLst>
                          <a:ext uri="{FF2B5EF4-FFF2-40B4-BE49-F238E27FC236}">
                            <a16:creationId xmlns:a16="http://schemas.microsoft.com/office/drawing/2014/main" id="{D63A33D0-C57C-4029-9B3A-2DBFB0DA37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706CD783-96C6-4563-ABE8-ACECA09C8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6907F235-FC41-4495-B607-016FCEBC26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4" name="직사각형 23">
                        <a:extLst>
                          <a:ext uri="{FF2B5EF4-FFF2-40B4-BE49-F238E27FC236}">
                            <a16:creationId xmlns:a16="http://schemas.microsoft.com/office/drawing/2014/main" id="{F8960DDB-BCE2-4BC8-B09E-96E5D069E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26EE8BE6-45B0-4A80-B556-5044ADA2D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7" name="직사각형 16">
                        <a:extLst>
                          <a:ext uri="{FF2B5EF4-FFF2-40B4-BE49-F238E27FC236}">
                            <a16:creationId xmlns:a16="http://schemas.microsoft.com/office/drawing/2014/main" id="{9B0982A8-224B-4BB5-8FE2-CB6A023AA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" name="직사각형 17">
                        <a:extLst>
                          <a:ext uri="{FF2B5EF4-FFF2-40B4-BE49-F238E27FC236}">
                            <a16:creationId xmlns:a16="http://schemas.microsoft.com/office/drawing/2014/main" id="{1A74A3C5-0F25-4A5D-95CB-40F54EF20C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" name="직사각형 18">
                        <a:extLst>
                          <a:ext uri="{FF2B5EF4-FFF2-40B4-BE49-F238E27FC236}">
                            <a16:creationId xmlns:a16="http://schemas.microsoft.com/office/drawing/2014/main" id="{39754259-36F9-4690-9C0E-C919BD4FAB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" name="직사각형 19">
                        <a:extLst>
                          <a:ext uri="{FF2B5EF4-FFF2-40B4-BE49-F238E27FC236}">
                            <a16:creationId xmlns:a16="http://schemas.microsoft.com/office/drawing/2014/main" id="{BDD217D9-DA80-4075-B935-F14C6E19D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ABDED1F-3B5A-49FF-803A-E5B7C5AF8BFF}"/>
              </a:ext>
            </a:extLst>
          </p:cNvPr>
          <p:cNvSpPr txBox="1"/>
          <p:nvPr/>
        </p:nvSpPr>
        <p:spPr>
          <a:xfrm>
            <a:off x="8053391" y="4883541"/>
            <a:ext cx="421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Histogram vector = [30, 129, … ,193]</a:t>
            </a:r>
            <a:endParaRPr lang="ko-KR" altLang="en-US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F2D6535-394F-47BE-B05F-FA85D297DED8}"/>
              </a:ext>
            </a:extLst>
          </p:cNvPr>
          <p:cNvGrpSpPr/>
          <p:nvPr/>
        </p:nvGrpSpPr>
        <p:grpSpPr>
          <a:xfrm>
            <a:off x="5106559" y="2598957"/>
            <a:ext cx="2260104" cy="2358496"/>
            <a:chOff x="4125630" y="718793"/>
            <a:chExt cx="2260104" cy="2358496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BDF833D0-D8DE-401B-8002-34008B1F1923}"/>
                </a:ext>
              </a:extLst>
            </p:cNvPr>
            <p:cNvGrpSpPr/>
            <p:nvPr/>
          </p:nvGrpSpPr>
          <p:grpSpPr>
            <a:xfrm>
              <a:off x="4125630" y="718793"/>
              <a:ext cx="2260104" cy="590324"/>
              <a:chOff x="4199771" y="1912500"/>
              <a:chExt cx="2260104" cy="590324"/>
            </a:xfrm>
          </p:grpSpPr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FC9AC4D6-B9F2-4DCC-A35B-9D622B80A26B}"/>
                  </a:ext>
                </a:extLst>
              </p:cNvPr>
              <p:cNvGrpSpPr/>
              <p:nvPr/>
            </p:nvGrpSpPr>
            <p:grpSpPr>
              <a:xfrm>
                <a:off x="4199771" y="1912500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80" name="그룹 279">
                  <a:extLst>
                    <a:ext uri="{FF2B5EF4-FFF2-40B4-BE49-F238E27FC236}">
                      <a16:creationId xmlns:a16="http://schemas.microsoft.com/office/drawing/2014/main" id="{7B7DCF4C-1A14-4321-AE5F-01432ACD47A3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681D012D-2467-4BE5-A724-D8B47742F7A9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직사각형 286">
                    <a:extLst>
                      <a:ext uri="{FF2B5EF4-FFF2-40B4-BE49-F238E27FC236}">
                        <a16:creationId xmlns:a16="http://schemas.microsoft.com/office/drawing/2014/main" id="{4279BF19-9019-4CFD-9EC9-AFAD851AA467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BCDAD1B9-F6ED-48B5-84A5-F8B0606D83E8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F01CA767-39E4-4CFD-8E5C-4CC3A7E6530D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81" name="그룹 280">
                  <a:extLst>
                    <a:ext uri="{FF2B5EF4-FFF2-40B4-BE49-F238E27FC236}">
                      <a16:creationId xmlns:a16="http://schemas.microsoft.com/office/drawing/2014/main" id="{4CEF72DF-986B-4390-829F-5D5E0DC60E84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82" name="직사각형 281">
                    <a:extLst>
                      <a:ext uri="{FF2B5EF4-FFF2-40B4-BE49-F238E27FC236}">
                        <a16:creationId xmlns:a16="http://schemas.microsoft.com/office/drawing/2014/main" id="{24A0B904-B972-4933-A5E0-07A0DFF6068B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직사각형 282">
                    <a:extLst>
                      <a:ext uri="{FF2B5EF4-FFF2-40B4-BE49-F238E27FC236}">
                        <a16:creationId xmlns:a16="http://schemas.microsoft.com/office/drawing/2014/main" id="{6F0A1676-F192-4C08-A2B2-4311E374C3BE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직사각형 283">
                    <a:extLst>
                      <a:ext uri="{FF2B5EF4-FFF2-40B4-BE49-F238E27FC236}">
                        <a16:creationId xmlns:a16="http://schemas.microsoft.com/office/drawing/2014/main" id="{E0AFB36D-EA41-4361-B1B9-CF2E270D119E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B5787EAD-D1A9-43E7-9076-D324DB6FCCCC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8C525C71-0D20-434D-BF9E-076BB1FEBB90}"/>
                  </a:ext>
                </a:extLst>
              </p:cNvPr>
              <p:cNvGrpSpPr/>
              <p:nvPr/>
            </p:nvGrpSpPr>
            <p:grpSpPr>
              <a:xfrm>
                <a:off x="4199771" y="2207662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720A21E5-7B65-47EE-A1D0-48AE8704D53A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76" name="직사각형 275">
                    <a:extLst>
                      <a:ext uri="{FF2B5EF4-FFF2-40B4-BE49-F238E27FC236}">
                        <a16:creationId xmlns:a16="http://schemas.microsoft.com/office/drawing/2014/main" id="{7F8A7BCD-F20F-4EC8-87DF-6AD80C9E5B79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직사각형 276">
                    <a:extLst>
                      <a:ext uri="{FF2B5EF4-FFF2-40B4-BE49-F238E27FC236}">
                        <a16:creationId xmlns:a16="http://schemas.microsoft.com/office/drawing/2014/main" id="{E409D619-82D9-4D56-AD7B-4226C0F9B2AA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직사각형 277">
                    <a:extLst>
                      <a:ext uri="{FF2B5EF4-FFF2-40B4-BE49-F238E27FC236}">
                        <a16:creationId xmlns:a16="http://schemas.microsoft.com/office/drawing/2014/main" id="{2AA73FE2-4BAB-48DE-AB4D-3BFDC4647664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직사각형 278">
                    <a:extLst>
                      <a:ext uri="{FF2B5EF4-FFF2-40B4-BE49-F238E27FC236}">
                        <a16:creationId xmlns:a16="http://schemas.microsoft.com/office/drawing/2014/main" id="{F10F2E9C-A586-443B-ADBE-0D4AFFD579F3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8E04C1A9-6144-4C2B-A7F8-9FE21A84C4C7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72" name="직사각형 271">
                    <a:extLst>
                      <a:ext uri="{FF2B5EF4-FFF2-40B4-BE49-F238E27FC236}">
                        <a16:creationId xmlns:a16="http://schemas.microsoft.com/office/drawing/2014/main" id="{79481E01-252A-4360-913C-812DADDCB5D9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3" name="직사각형 272">
                    <a:extLst>
                      <a:ext uri="{FF2B5EF4-FFF2-40B4-BE49-F238E27FC236}">
                        <a16:creationId xmlns:a16="http://schemas.microsoft.com/office/drawing/2014/main" id="{78E061DB-E40D-41D4-83D1-333BB339A3CB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직사각형 273">
                    <a:extLst>
                      <a:ext uri="{FF2B5EF4-FFF2-40B4-BE49-F238E27FC236}">
                        <a16:creationId xmlns:a16="http://schemas.microsoft.com/office/drawing/2014/main" id="{EFE4D8D2-0EE9-4639-82F3-7FB933D5D89E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직사각형 274">
                    <a:extLst>
                      <a:ext uri="{FF2B5EF4-FFF2-40B4-BE49-F238E27FC236}">
                        <a16:creationId xmlns:a16="http://schemas.microsoft.com/office/drawing/2014/main" id="{E8DE3E15-BBA2-4F15-821E-DE947F82E37C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2D0A4CF0-C35E-41BD-A5E5-632AE346A61D}"/>
                </a:ext>
              </a:extLst>
            </p:cNvPr>
            <p:cNvGrpSpPr/>
            <p:nvPr/>
          </p:nvGrpSpPr>
          <p:grpSpPr>
            <a:xfrm>
              <a:off x="4125630" y="1309117"/>
              <a:ext cx="2260104" cy="590324"/>
              <a:chOff x="4199771" y="1912500"/>
              <a:chExt cx="2260104" cy="590324"/>
            </a:xfrm>
          </p:grpSpPr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A9A63DCC-40F7-4D0C-B338-7387299A62B9}"/>
                  </a:ext>
                </a:extLst>
              </p:cNvPr>
              <p:cNvGrpSpPr/>
              <p:nvPr/>
            </p:nvGrpSpPr>
            <p:grpSpPr>
              <a:xfrm>
                <a:off x="4199771" y="1912500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64F2FA84-E473-484B-8748-A5409260A741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64" name="직사각형 263">
                    <a:extLst>
                      <a:ext uri="{FF2B5EF4-FFF2-40B4-BE49-F238E27FC236}">
                        <a16:creationId xmlns:a16="http://schemas.microsoft.com/office/drawing/2014/main" id="{46EE179D-510C-4DC4-BD70-3446510A87F5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직사각형 264">
                    <a:extLst>
                      <a:ext uri="{FF2B5EF4-FFF2-40B4-BE49-F238E27FC236}">
                        <a16:creationId xmlns:a16="http://schemas.microsoft.com/office/drawing/2014/main" id="{41517B33-C381-441D-BD9E-A29B5D750CD5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직사각형 265">
                    <a:extLst>
                      <a:ext uri="{FF2B5EF4-FFF2-40B4-BE49-F238E27FC236}">
                        <a16:creationId xmlns:a16="http://schemas.microsoft.com/office/drawing/2014/main" id="{5A61D25E-4D92-4CE1-8EE1-6028A280D3D7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직사각형 266">
                    <a:extLst>
                      <a:ext uri="{FF2B5EF4-FFF2-40B4-BE49-F238E27FC236}">
                        <a16:creationId xmlns:a16="http://schemas.microsoft.com/office/drawing/2014/main" id="{78322715-A203-4463-B220-03EED885E2BC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DBB62803-E9BA-4620-BA97-FE04CC828CF9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60" name="직사각형 259">
                    <a:extLst>
                      <a:ext uri="{FF2B5EF4-FFF2-40B4-BE49-F238E27FC236}">
                        <a16:creationId xmlns:a16="http://schemas.microsoft.com/office/drawing/2014/main" id="{F4E125FD-096C-40F4-B184-16650C4FB91F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EC5DB75-F8FD-48F2-8990-F52923112CD2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2" name="직사각형 261">
                    <a:extLst>
                      <a:ext uri="{FF2B5EF4-FFF2-40B4-BE49-F238E27FC236}">
                        <a16:creationId xmlns:a16="http://schemas.microsoft.com/office/drawing/2014/main" id="{A64826EB-6A89-4280-BEAA-8CC63BC47795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직사각형 262">
                    <a:extLst>
                      <a:ext uri="{FF2B5EF4-FFF2-40B4-BE49-F238E27FC236}">
                        <a16:creationId xmlns:a16="http://schemas.microsoft.com/office/drawing/2014/main" id="{7A779E2A-DF23-4673-A39F-05D0CD18F6E5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7F0A956F-42C3-42C0-AC0D-44AC2F78BA39}"/>
                  </a:ext>
                </a:extLst>
              </p:cNvPr>
              <p:cNvGrpSpPr/>
              <p:nvPr/>
            </p:nvGrpSpPr>
            <p:grpSpPr>
              <a:xfrm>
                <a:off x="4199771" y="2207662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48" name="그룹 247">
                  <a:extLst>
                    <a:ext uri="{FF2B5EF4-FFF2-40B4-BE49-F238E27FC236}">
                      <a16:creationId xmlns:a16="http://schemas.microsoft.com/office/drawing/2014/main" id="{9EBCF2A2-BC8C-4E8A-A80D-94A83E6D303F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58C9C2DD-0E57-482C-9EE7-2851588F17E9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007ADFD1-E364-4C4B-84DB-E5F617DECD8B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직사각형 255">
                    <a:extLst>
                      <a:ext uri="{FF2B5EF4-FFF2-40B4-BE49-F238E27FC236}">
                        <a16:creationId xmlns:a16="http://schemas.microsoft.com/office/drawing/2014/main" id="{E82C4A71-7137-4CBF-8AC9-ECFE7516D3B4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9FD595D3-0B71-4E92-9242-06D1551E84DD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9" name="그룹 248">
                  <a:extLst>
                    <a:ext uri="{FF2B5EF4-FFF2-40B4-BE49-F238E27FC236}">
                      <a16:creationId xmlns:a16="http://schemas.microsoft.com/office/drawing/2014/main" id="{73E4E388-2FE9-48CB-93A3-5B9FD9A82384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50" name="직사각형 249">
                    <a:extLst>
                      <a:ext uri="{FF2B5EF4-FFF2-40B4-BE49-F238E27FC236}">
                        <a16:creationId xmlns:a16="http://schemas.microsoft.com/office/drawing/2014/main" id="{4B684687-E0D5-4EC4-AB48-56BAE34B9E3F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1" name="직사각형 250">
                    <a:extLst>
                      <a:ext uri="{FF2B5EF4-FFF2-40B4-BE49-F238E27FC236}">
                        <a16:creationId xmlns:a16="http://schemas.microsoft.com/office/drawing/2014/main" id="{7E603CB1-A85E-4DEB-8211-0BBCC994E8B2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DA0AAEBD-1373-48AF-A794-1A5B92A29222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직사각형 252">
                    <a:extLst>
                      <a:ext uri="{FF2B5EF4-FFF2-40B4-BE49-F238E27FC236}">
                        <a16:creationId xmlns:a16="http://schemas.microsoft.com/office/drawing/2014/main" id="{A0FE0467-E92B-49A8-89F4-D79246FD6529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22F1599-74A8-4EC7-AC4E-A34011B370DE}"/>
                </a:ext>
              </a:extLst>
            </p:cNvPr>
            <p:cNvGrpSpPr/>
            <p:nvPr/>
          </p:nvGrpSpPr>
          <p:grpSpPr>
            <a:xfrm>
              <a:off x="4125630" y="1898041"/>
              <a:ext cx="2260104" cy="590324"/>
              <a:chOff x="4199771" y="1912500"/>
              <a:chExt cx="2260104" cy="590324"/>
            </a:xfrm>
          </p:grpSpPr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5D31E06D-2354-4216-9B06-18887513209C}"/>
                  </a:ext>
                </a:extLst>
              </p:cNvPr>
              <p:cNvGrpSpPr/>
              <p:nvPr/>
            </p:nvGrpSpPr>
            <p:grpSpPr>
              <a:xfrm>
                <a:off x="4199771" y="1912500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36" name="그룹 235">
                  <a:extLst>
                    <a:ext uri="{FF2B5EF4-FFF2-40B4-BE49-F238E27FC236}">
                      <a16:creationId xmlns:a16="http://schemas.microsoft.com/office/drawing/2014/main" id="{D5D5D099-44C5-408E-BB44-90215A728536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42" name="직사각형 241">
                    <a:extLst>
                      <a:ext uri="{FF2B5EF4-FFF2-40B4-BE49-F238E27FC236}">
                        <a16:creationId xmlns:a16="http://schemas.microsoft.com/office/drawing/2014/main" id="{82065AF6-8D04-4BFF-A311-E41EFCA7BEA7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직사각형 242">
                    <a:extLst>
                      <a:ext uri="{FF2B5EF4-FFF2-40B4-BE49-F238E27FC236}">
                        <a16:creationId xmlns:a16="http://schemas.microsoft.com/office/drawing/2014/main" id="{E5982648-7977-4CA3-9018-52B76344EBC2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직사각형 243">
                    <a:extLst>
                      <a:ext uri="{FF2B5EF4-FFF2-40B4-BE49-F238E27FC236}">
                        <a16:creationId xmlns:a16="http://schemas.microsoft.com/office/drawing/2014/main" id="{B183725A-46B5-4628-8D71-551D22C67667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직사각형 244">
                    <a:extLst>
                      <a:ext uri="{FF2B5EF4-FFF2-40B4-BE49-F238E27FC236}">
                        <a16:creationId xmlns:a16="http://schemas.microsoft.com/office/drawing/2014/main" id="{EA98F073-03C9-44E9-AC04-14A3F0E750A7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7D7A75F8-0997-4464-9ECA-54AA05D8FC59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64979018-EDE6-468C-889A-9610A4AD9605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A9EBA521-9005-443E-B6D1-C361A5626955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14FDF0EA-93F0-4C87-B650-865C2CAC3241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B6281765-23A1-42A7-BD2A-139964542018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236CFC0C-84DE-4319-A3DC-DEECB340B0D3}"/>
                  </a:ext>
                </a:extLst>
              </p:cNvPr>
              <p:cNvGrpSpPr/>
              <p:nvPr/>
            </p:nvGrpSpPr>
            <p:grpSpPr>
              <a:xfrm>
                <a:off x="4199771" y="2207662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26" name="그룹 225">
                  <a:extLst>
                    <a:ext uri="{FF2B5EF4-FFF2-40B4-BE49-F238E27FC236}">
                      <a16:creationId xmlns:a16="http://schemas.microsoft.com/office/drawing/2014/main" id="{06C09C1E-8501-4DB1-8693-765B792FF855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32" name="직사각형 231">
                    <a:extLst>
                      <a:ext uri="{FF2B5EF4-FFF2-40B4-BE49-F238E27FC236}">
                        <a16:creationId xmlns:a16="http://schemas.microsoft.com/office/drawing/2014/main" id="{E34553AD-1DB5-42A8-B524-2C82BDF97060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직사각형 232">
                    <a:extLst>
                      <a:ext uri="{FF2B5EF4-FFF2-40B4-BE49-F238E27FC236}">
                        <a16:creationId xmlns:a16="http://schemas.microsoft.com/office/drawing/2014/main" id="{E0618627-BF6E-4242-A352-DB5D7497C546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직사각형 233">
                    <a:extLst>
                      <a:ext uri="{FF2B5EF4-FFF2-40B4-BE49-F238E27FC236}">
                        <a16:creationId xmlns:a16="http://schemas.microsoft.com/office/drawing/2014/main" id="{C193CA76-09F4-4947-B3A1-1A23F6AF1E35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직사각형 234">
                    <a:extLst>
                      <a:ext uri="{FF2B5EF4-FFF2-40B4-BE49-F238E27FC236}">
                        <a16:creationId xmlns:a16="http://schemas.microsoft.com/office/drawing/2014/main" id="{E520ED77-DA64-4541-AE99-EF460411513E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7" name="그룹 226">
                  <a:extLst>
                    <a:ext uri="{FF2B5EF4-FFF2-40B4-BE49-F238E27FC236}">
                      <a16:creationId xmlns:a16="http://schemas.microsoft.com/office/drawing/2014/main" id="{9DDD9DDA-C58B-4D94-81C3-924144DAAE61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7A20563D-093E-445D-9242-F9331CFD3AA5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직사각형 228">
                    <a:extLst>
                      <a:ext uri="{FF2B5EF4-FFF2-40B4-BE49-F238E27FC236}">
                        <a16:creationId xmlns:a16="http://schemas.microsoft.com/office/drawing/2014/main" id="{10F2FC28-0991-4068-A3C8-D96FFF9F9477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직사각형 229">
                    <a:extLst>
                      <a:ext uri="{FF2B5EF4-FFF2-40B4-BE49-F238E27FC236}">
                        <a16:creationId xmlns:a16="http://schemas.microsoft.com/office/drawing/2014/main" id="{7B6491D3-2FFD-44AC-A0C9-97CD5D02F87C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직사각형 230">
                    <a:extLst>
                      <a:ext uri="{FF2B5EF4-FFF2-40B4-BE49-F238E27FC236}">
                        <a16:creationId xmlns:a16="http://schemas.microsoft.com/office/drawing/2014/main" id="{FCC7DF34-25FA-4008-BAF2-DD538C264792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C4E8306B-2CDE-49C2-8A87-F11F9BDD7E89}"/>
                </a:ext>
              </a:extLst>
            </p:cNvPr>
            <p:cNvGrpSpPr/>
            <p:nvPr/>
          </p:nvGrpSpPr>
          <p:grpSpPr>
            <a:xfrm>
              <a:off x="4125630" y="2486965"/>
              <a:ext cx="2260104" cy="590324"/>
              <a:chOff x="4199771" y="1912500"/>
              <a:chExt cx="2260104" cy="590324"/>
            </a:xfrm>
          </p:grpSpPr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8F0EB82A-98C7-4F2C-93C4-5D4C9E9E2049}"/>
                  </a:ext>
                </a:extLst>
              </p:cNvPr>
              <p:cNvGrpSpPr/>
              <p:nvPr/>
            </p:nvGrpSpPr>
            <p:grpSpPr>
              <a:xfrm>
                <a:off x="4199771" y="1912500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14" name="그룹 213">
                  <a:extLst>
                    <a:ext uri="{FF2B5EF4-FFF2-40B4-BE49-F238E27FC236}">
                      <a16:creationId xmlns:a16="http://schemas.microsoft.com/office/drawing/2014/main" id="{02735BEF-2F1D-4F12-8A2B-C9ECE736FF2D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20" name="직사각형 219">
                    <a:extLst>
                      <a:ext uri="{FF2B5EF4-FFF2-40B4-BE49-F238E27FC236}">
                        <a16:creationId xmlns:a16="http://schemas.microsoft.com/office/drawing/2014/main" id="{A28BA1F1-8C89-4A14-98A0-1BE1E57A1D88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" name="직사각형 220">
                    <a:extLst>
                      <a:ext uri="{FF2B5EF4-FFF2-40B4-BE49-F238E27FC236}">
                        <a16:creationId xmlns:a16="http://schemas.microsoft.com/office/drawing/2014/main" id="{544FD13B-DD17-42B9-B251-E09312F47CE5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" name="직사각형 221">
                    <a:extLst>
                      <a:ext uri="{FF2B5EF4-FFF2-40B4-BE49-F238E27FC236}">
                        <a16:creationId xmlns:a16="http://schemas.microsoft.com/office/drawing/2014/main" id="{FA742605-21FC-4F62-AD08-460FD7ACAD29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" name="직사각형 222">
                    <a:extLst>
                      <a:ext uri="{FF2B5EF4-FFF2-40B4-BE49-F238E27FC236}">
                        <a16:creationId xmlns:a16="http://schemas.microsoft.com/office/drawing/2014/main" id="{EB9134AF-A4DF-4D95-B9EE-75E16D982B1F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0BAABE58-3948-4CCA-86CE-F631E3B532BB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16" name="직사각형 215">
                    <a:extLst>
                      <a:ext uri="{FF2B5EF4-FFF2-40B4-BE49-F238E27FC236}">
                        <a16:creationId xmlns:a16="http://schemas.microsoft.com/office/drawing/2014/main" id="{44C36B7F-97F4-4EE8-8B1C-5475708397CE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" name="직사각형 216">
                    <a:extLst>
                      <a:ext uri="{FF2B5EF4-FFF2-40B4-BE49-F238E27FC236}">
                        <a16:creationId xmlns:a16="http://schemas.microsoft.com/office/drawing/2014/main" id="{658E7847-C6C9-4B98-B6E7-427DFFFD12FC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직사각형 217">
                    <a:extLst>
                      <a:ext uri="{FF2B5EF4-FFF2-40B4-BE49-F238E27FC236}">
                        <a16:creationId xmlns:a16="http://schemas.microsoft.com/office/drawing/2014/main" id="{E181F6BE-6ECA-4673-9F50-893BFAB40CF3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직사각형 218">
                    <a:extLst>
                      <a:ext uri="{FF2B5EF4-FFF2-40B4-BE49-F238E27FC236}">
                        <a16:creationId xmlns:a16="http://schemas.microsoft.com/office/drawing/2014/main" id="{492245F1-8D66-4D9B-BE7A-30F9361B033F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F11EBAC1-8FAE-477B-9EC7-05D869BC0CAA}"/>
                  </a:ext>
                </a:extLst>
              </p:cNvPr>
              <p:cNvGrpSpPr/>
              <p:nvPr/>
            </p:nvGrpSpPr>
            <p:grpSpPr>
              <a:xfrm>
                <a:off x="4199771" y="2207662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04" name="그룹 203">
                  <a:extLst>
                    <a:ext uri="{FF2B5EF4-FFF2-40B4-BE49-F238E27FC236}">
                      <a16:creationId xmlns:a16="http://schemas.microsoft.com/office/drawing/2014/main" id="{9C0FAFDB-D210-4857-B0BC-E8BB09860BBB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10" name="직사각형 209">
                    <a:extLst>
                      <a:ext uri="{FF2B5EF4-FFF2-40B4-BE49-F238E27FC236}">
                        <a16:creationId xmlns:a16="http://schemas.microsoft.com/office/drawing/2014/main" id="{95419E81-A808-4B97-8C75-7EEFFCB8E8C1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직사각형 210">
                    <a:extLst>
                      <a:ext uri="{FF2B5EF4-FFF2-40B4-BE49-F238E27FC236}">
                        <a16:creationId xmlns:a16="http://schemas.microsoft.com/office/drawing/2014/main" id="{327806B0-C961-4D17-84CD-0A4AA0C380FC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D3D9F205-C0E3-41DE-A03C-68470BF0AE88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750FAE00-AADF-4BFE-9EA1-B171E5F3E51A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5" name="그룹 204">
                  <a:extLst>
                    <a:ext uri="{FF2B5EF4-FFF2-40B4-BE49-F238E27FC236}">
                      <a16:creationId xmlns:a16="http://schemas.microsoft.com/office/drawing/2014/main" id="{13532E85-A15C-4A2B-9BA2-210185EFE1E3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06" name="직사각형 205">
                    <a:extLst>
                      <a:ext uri="{FF2B5EF4-FFF2-40B4-BE49-F238E27FC236}">
                        <a16:creationId xmlns:a16="http://schemas.microsoft.com/office/drawing/2014/main" id="{0194B15C-0AC4-4FDC-800D-B9EBE6F6EE56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" name="직사각형 206">
                    <a:extLst>
                      <a:ext uri="{FF2B5EF4-FFF2-40B4-BE49-F238E27FC236}">
                        <a16:creationId xmlns:a16="http://schemas.microsoft.com/office/drawing/2014/main" id="{EC5429D1-DF49-44A3-AE10-7549BD2FB7D4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8" name="직사각형 207">
                    <a:extLst>
                      <a:ext uri="{FF2B5EF4-FFF2-40B4-BE49-F238E27FC236}">
                        <a16:creationId xmlns:a16="http://schemas.microsoft.com/office/drawing/2014/main" id="{4950719E-B034-4CCB-872E-903259039DE0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직사각형 208">
                    <a:extLst>
                      <a:ext uri="{FF2B5EF4-FFF2-40B4-BE49-F238E27FC236}">
                        <a16:creationId xmlns:a16="http://schemas.microsoft.com/office/drawing/2014/main" id="{0B25288A-2FF8-411A-9305-8BE85283ADC8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0EE03527-E559-4B90-AB49-10F45F36A9FE}"/>
              </a:ext>
            </a:extLst>
          </p:cNvPr>
          <p:cNvCxnSpPr/>
          <p:nvPr/>
        </p:nvCxnSpPr>
        <p:spPr>
          <a:xfrm>
            <a:off x="2307614" y="2120787"/>
            <a:ext cx="2798945" cy="2836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14BE5093-5097-4A7D-A5A4-5A36C38C314F}"/>
              </a:ext>
            </a:extLst>
          </p:cNvPr>
          <p:cNvCxnSpPr/>
          <p:nvPr/>
        </p:nvCxnSpPr>
        <p:spPr>
          <a:xfrm>
            <a:off x="2585950" y="1825625"/>
            <a:ext cx="4780713" cy="773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F0884BA3-EE78-47C9-9F1D-D1315F3A8F7E}"/>
              </a:ext>
            </a:extLst>
          </p:cNvPr>
          <p:cNvSpPr txBox="1"/>
          <p:nvPr/>
        </p:nvSpPr>
        <p:spPr>
          <a:xfrm>
            <a:off x="648126" y="1436291"/>
            <a:ext cx="161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64x128 </a:t>
            </a:r>
            <a:endParaRPr lang="ko-KR" altLang="en-US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4685D59D-DE90-4D2A-B20E-041BA6EB673B}"/>
              </a:ext>
            </a:extLst>
          </p:cNvPr>
          <p:cNvSpPr/>
          <p:nvPr/>
        </p:nvSpPr>
        <p:spPr>
          <a:xfrm>
            <a:off x="11309117" y="2414804"/>
            <a:ext cx="268264" cy="22313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8988C0B5-93CF-421D-861C-428086F1BD0A}"/>
              </a:ext>
            </a:extLst>
          </p:cNvPr>
          <p:cNvSpPr/>
          <p:nvPr/>
        </p:nvSpPr>
        <p:spPr>
          <a:xfrm>
            <a:off x="11743240" y="2894119"/>
            <a:ext cx="268264" cy="17520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7BA63AB7-11CF-4B5E-BDF7-D8CA662B8B34}"/>
              </a:ext>
            </a:extLst>
          </p:cNvPr>
          <p:cNvSpPr/>
          <p:nvPr/>
        </p:nvSpPr>
        <p:spPr>
          <a:xfrm>
            <a:off x="10475827" y="2598957"/>
            <a:ext cx="268264" cy="2047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C70CFEBA-8E80-4899-AECD-0883C69D1625}"/>
              </a:ext>
            </a:extLst>
          </p:cNvPr>
          <p:cNvSpPr/>
          <p:nvPr/>
        </p:nvSpPr>
        <p:spPr>
          <a:xfrm>
            <a:off x="10909950" y="3593797"/>
            <a:ext cx="268264" cy="10523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65C762CD-F725-42F6-9E3F-99A3DC5E7C11}"/>
              </a:ext>
            </a:extLst>
          </p:cNvPr>
          <p:cNvSpPr/>
          <p:nvPr/>
        </p:nvSpPr>
        <p:spPr>
          <a:xfrm>
            <a:off x="9620403" y="2120788"/>
            <a:ext cx="268264" cy="25253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BE0FF968-59A3-4736-8C4A-D01B0B881228}"/>
              </a:ext>
            </a:extLst>
          </p:cNvPr>
          <p:cNvSpPr/>
          <p:nvPr/>
        </p:nvSpPr>
        <p:spPr>
          <a:xfrm>
            <a:off x="10054526" y="3484443"/>
            <a:ext cx="268264" cy="11617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ACDB462-FB92-40AC-802E-A9CE40B65782}"/>
              </a:ext>
            </a:extLst>
          </p:cNvPr>
          <p:cNvSpPr/>
          <p:nvPr/>
        </p:nvSpPr>
        <p:spPr>
          <a:xfrm>
            <a:off x="8787113" y="2414804"/>
            <a:ext cx="268264" cy="22313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D91B159B-1C59-478E-8659-138C4802A799}"/>
              </a:ext>
            </a:extLst>
          </p:cNvPr>
          <p:cNvSpPr/>
          <p:nvPr/>
        </p:nvSpPr>
        <p:spPr>
          <a:xfrm>
            <a:off x="9221236" y="2894119"/>
            <a:ext cx="268264" cy="17520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F66287BF-75CB-4BB0-BD38-59910C66F97B}"/>
              </a:ext>
            </a:extLst>
          </p:cNvPr>
          <p:cNvSpPr/>
          <p:nvPr/>
        </p:nvSpPr>
        <p:spPr>
          <a:xfrm>
            <a:off x="8352990" y="3189281"/>
            <a:ext cx="268264" cy="1456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08C31DD-E8DC-489C-ABB4-C6AAD1CA621D}"/>
              </a:ext>
            </a:extLst>
          </p:cNvPr>
          <p:cNvSpPr txBox="1"/>
          <p:nvPr/>
        </p:nvSpPr>
        <p:spPr>
          <a:xfrm>
            <a:off x="5106559" y="2100336"/>
            <a:ext cx="22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cell = 8x8 pixel </a:t>
            </a:r>
            <a:endParaRPr lang="ko-KR" altLang="en-US" dirty="0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EC4AE152-6404-4985-B195-70684502B56B}"/>
              </a:ext>
            </a:extLst>
          </p:cNvPr>
          <p:cNvSpPr/>
          <p:nvPr/>
        </p:nvSpPr>
        <p:spPr>
          <a:xfrm>
            <a:off x="2303333" y="1825625"/>
            <a:ext cx="282513" cy="29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1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4021-6E43-4095-90D4-6AF88956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57" y="316783"/>
            <a:ext cx="10515600" cy="8043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개의 </a:t>
            </a:r>
            <a:r>
              <a:rPr lang="en-US" altLang="ko-KR" sz="3600" dirty="0"/>
              <a:t>cell</a:t>
            </a:r>
            <a:r>
              <a:rPr lang="ko-KR" altLang="en-US" sz="3600" dirty="0"/>
              <a:t>을 하나의 </a:t>
            </a:r>
            <a:r>
              <a:rPr lang="en-US" altLang="ko-KR" sz="3600" dirty="0"/>
              <a:t>block</a:t>
            </a:r>
            <a:r>
              <a:rPr lang="ko-KR" altLang="en-US" sz="3600" dirty="0"/>
              <a:t>으로 묶음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83C83E-906E-4CAA-B1D0-B3BD0E2AC6BB}"/>
              </a:ext>
            </a:extLst>
          </p:cNvPr>
          <p:cNvGrpSpPr/>
          <p:nvPr/>
        </p:nvGrpSpPr>
        <p:grpSpPr>
          <a:xfrm>
            <a:off x="300769" y="1394527"/>
            <a:ext cx="2266364" cy="4715592"/>
            <a:chOff x="412343" y="1311917"/>
            <a:chExt cx="2266364" cy="47155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F72BB6-3F2F-499B-AFD6-85145B4B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343" y="1311917"/>
              <a:ext cx="2260104" cy="4715592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15A06D9-9301-4884-AA52-4B09D8D885B6}"/>
                </a:ext>
              </a:extLst>
            </p:cNvPr>
            <p:cNvGrpSpPr/>
            <p:nvPr/>
          </p:nvGrpSpPr>
          <p:grpSpPr>
            <a:xfrm>
              <a:off x="416520" y="1311917"/>
              <a:ext cx="2262187" cy="4715592"/>
              <a:chOff x="4123547" y="718793"/>
              <a:chExt cx="2262187" cy="471559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F7E1E58-B5B4-47DA-AFC4-B4A23D7A37BC}"/>
                  </a:ext>
                </a:extLst>
              </p:cNvPr>
              <p:cNvGrpSpPr/>
              <p:nvPr/>
            </p:nvGrpSpPr>
            <p:grpSpPr>
              <a:xfrm>
                <a:off x="4125630" y="718793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C7C2F22C-2F05-465C-9DF3-075F54B88EB4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71" name="그룹 170">
                    <a:extLst>
                      <a:ext uri="{FF2B5EF4-FFF2-40B4-BE49-F238E27FC236}">
                        <a16:creationId xmlns:a16="http://schemas.microsoft.com/office/drawing/2014/main" id="{2B6D22E4-CA6B-4324-AF38-3CCF08FDC53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83" name="그룹 182">
                      <a:extLst>
                        <a:ext uri="{FF2B5EF4-FFF2-40B4-BE49-F238E27FC236}">
                          <a16:creationId xmlns:a16="http://schemas.microsoft.com/office/drawing/2014/main" id="{EE97C0AF-7025-4561-8775-141BC36EC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89" name="직사각형 188">
                        <a:extLst>
                          <a:ext uri="{FF2B5EF4-FFF2-40B4-BE49-F238E27FC236}">
                            <a16:creationId xmlns:a16="http://schemas.microsoft.com/office/drawing/2014/main" id="{0903573B-D576-49CE-A76B-0FD194C2F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0" name="직사각형 189">
                        <a:extLst>
                          <a:ext uri="{FF2B5EF4-FFF2-40B4-BE49-F238E27FC236}">
                            <a16:creationId xmlns:a16="http://schemas.microsoft.com/office/drawing/2014/main" id="{EB306DF6-0F35-476B-9D29-F556E9A7B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1" name="직사각형 190">
                        <a:extLst>
                          <a:ext uri="{FF2B5EF4-FFF2-40B4-BE49-F238E27FC236}">
                            <a16:creationId xmlns:a16="http://schemas.microsoft.com/office/drawing/2014/main" id="{9A466475-91D6-4A4A-9DB5-F2B8F174B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2" name="직사각형 191">
                        <a:extLst>
                          <a:ext uri="{FF2B5EF4-FFF2-40B4-BE49-F238E27FC236}">
                            <a16:creationId xmlns:a16="http://schemas.microsoft.com/office/drawing/2014/main" id="{1D48A280-2D0E-480E-86F1-80214B4C7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84" name="그룹 183">
                      <a:extLst>
                        <a:ext uri="{FF2B5EF4-FFF2-40B4-BE49-F238E27FC236}">
                          <a16:creationId xmlns:a16="http://schemas.microsoft.com/office/drawing/2014/main" id="{0038A9E5-EC8C-411D-9FED-7C5FE319A2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85" name="직사각형 184">
                        <a:extLst>
                          <a:ext uri="{FF2B5EF4-FFF2-40B4-BE49-F238E27FC236}">
                            <a16:creationId xmlns:a16="http://schemas.microsoft.com/office/drawing/2014/main" id="{F7ABA364-20E2-495F-8BE4-383E97669E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6" name="직사각형 185">
                        <a:extLst>
                          <a:ext uri="{FF2B5EF4-FFF2-40B4-BE49-F238E27FC236}">
                            <a16:creationId xmlns:a16="http://schemas.microsoft.com/office/drawing/2014/main" id="{08A168EC-436B-418B-AF4F-BDD14B613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7" name="직사각형 186">
                        <a:extLst>
                          <a:ext uri="{FF2B5EF4-FFF2-40B4-BE49-F238E27FC236}">
                            <a16:creationId xmlns:a16="http://schemas.microsoft.com/office/drawing/2014/main" id="{4105A256-6582-4D60-B656-E5A079B5AD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8" name="직사각형 187">
                        <a:extLst>
                          <a:ext uri="{FF2B5EF4-FFF2-40B4-BE49-F238E27FC236}">
                            <a16:creationId xmlns:a16="http://schemas.microsoft.com/office/drawing/2014/main" id="{BF1063CA-EAA6-4DE9-8F78-00BC70922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72" name="그룹 171">
                    <a:extLst>
                      <a:ext uri="{FF2B5EF4-FFF2-40B4-BE49-F238E27FC236}">
                        <a16:creationId xmlns:a16="http://schemas.microsoft.com/office/drawing/2014/main" id="{D2A66D96-24B5-4328-9A4D-349ECD66338D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73" name="그룹 172">
                      <a:extLst>
                        <a:ext uri="{FF2B5EF4-FFF2-40B4-BE49-F238E27FC236}">
                          <a16:creationId xmlns:a16="http://schemas.microsoft.com/office/drawing/2014/main" id="{085C2E94-3795-4604-BB37-0DD60D9C0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79" name="직사각형 178">
                        <a:extLst>
                          <a:ext uri="{FF2B5EF4-FFF2-40B4-BE49-F238E27FC236}">
                            <a16:creationId xmlns:a16="http://schemas.microsoft.com/office/drawing/2014/main" id="{9F1D6D70-2D91-45D6-9A27-1ABEDCD271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0" name="직사각형 179">
                        <a:extLst>
                          <a:ext uri="{FF2B5EF4-FFF2-40B4-BE49-F238E27FC236}">
                            <a16:creationId xmlns:a16="http://schemas.microsoft.com/office/drawing/2014/main" id="{F17EB394-EDAF-4313-AB92-18654F1B2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1" name="직사각형 180">
                        <a:extLst>
                          <a:ext uri="{FF2B5EF4-FFF2-40B4-BE49-F238E27FC236}">
                            <a16:creationId xmlns:a16="http://schemas.microsoft.com/office/drawing/2014/main" id="{00168A8A-8D20-4F54-B220-270B835F1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2" name="직사각형 181">
                        <a:extLst>
                          <a:ext uri="{FF2B5EF4-FFF2-40B4-BE49-F238E27FC236}">
                            <a16:creationId xmlns:a16="http://schemas.microsoft.com/office/drawing/2014/main" id="{A1FC78AC-BB2C-45BF-A03E-F13117C89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74" name="그룹 173">
                      <a:extLst>
                        <a:ext uri="{FF2B5EF4-FFF2-40B4-BE49-F238E27FC236}">
                          <a16:creationId xmlns:a16="http://schemas.microsoft.com/office/drawing/2014/main" id="{276557EC-FF50-4CAB-862F-0FE2E8F036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75" name="직사각형 174">
                        <a:extLst>
                          <a:ext uri="{FF2B5EF4-FFF2-40B4-BE49-F238E27FC236}">
                            <a16:creationId xmlns:a16="http://schemas.microsoft.com/office/drawing/2014/main" id="{C424E0DC-0BCE-4923-B312-0063D2535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6" name="직사각형 175">
                        <a:extLst>
                          <a:ext uri="{FF2B5EF4-FFF2-40B4-BE49-F238E27FC236}">
                            <a16:creationId xmlns:a16="http://schemas.microsoft.com/office/drawing/2014/main" id="{5D9515AB-5B7E-46F6-A68C-49F7ABB209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7" name="직사각형 176">
                        <a:extLst>
                          <a:ext uri="{FF2B5EF4-FFF2-40B4-BE49-F238E27FC236}">
                            <a16:creationId xmlns:a16="http://schemas.microsoft.com/office/drawing/2014/main" id="{5ABCC31E-1BD9-4D30-A5B4-1050F8966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8" name="직사각형 177">
                        <a:extLst>
                          <a:ext uri="{FF2B5EF4-FFF2-40B4-BE49-F238E27FC236}">
                            <a16:creationId xmlns:a16="http://schemas.microsoft.com/office/drawing/2014/main" id="{F6B17B57-056D-45BC-A3D9-8E3DD8B96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4BB6871E-2B84-43B1-8C73-343CDD2C44C3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49" name="그룹 148">
                    <a:extLst>
                      <a:ext uri="{FF2B5EF4-FFF2-40B4-BE49-F238E27FC236}">
                        <a16:creationId xmlns:a16="http://schemas.microsoft.com/office/drawing/2014/main" id="{5C1658B8-8E38-4410-94C8-A630097F449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61" name="그룹 160">
                      <a:extLst>
                        <a:ext uri="{FF2B5EF4-FFF2-40B4-BE49-F238E27FC236}">
                          <a16:creationId xmlns:a16="http://schemas.microsoft.com/office/drawing/2014/main" id="{E640635E-A09A-4A58-9E1A-7E2D960DC0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67" name="직사각형 166">
                        <a:extLst>
                          <a:ext uri="{FF2B5EF4-FFF2-40B4-BE49-F238E27FC236}">
                            <a16:creationId xmlns:a16="http://schemas.microsoft.com/office/drawing/2014/main" id="{28A7FE68-C07F-45DC-8FC9-23861A7FE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8" name="직사각형 167">
                        <a:extLst>
                          <a:ext uri="{FF2B5EF4-FFF2-40B4-BE49-F238E27FC236}">
                            <a16:creationId xmlns:a16="http://schemas.microsoft.com/office/drawing/2014/main" id="{268FFC99-AC06-463B-8BBC-720F4CEA6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9" name="직사각형 168">
                        <a:extLst>
                          <a:ext uri="{FF2B5EF4-FFF2-40B4-BE49-F238E27FC236}">
                            <a16:creationId xmlns:a16="http://schemas.microsoft.com/office/drawing/2014/main" id="{62238EC6-FB86-4076-BE4C-10D50FE02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0" name="직사각형 169">
                        <a:extLst>
                          <a:ext uri="{FF2B5EF4-FFF2-40B4-BE49-F238E27FC236}">
                            <a16:creationId xmlns:a16="http://schemas.microsoft.com/office/drawing/2014/main" id="{3E717E20-FAF6-42DB-B409-65E92A962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2" name="그룹 161">
                      <a:extLst>
                        <a:ext uri="{FF2B5EF4-FFF2-40B4-BE49-F238E27FC236}">
                          <a16:creationId xmlns:a16="http://schemas.microsoft.com/office/drawing/2014/main" id="{824F5DB3-A64E-4DFB-8B38-15D4C4EC93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63" name="직사각형 162">
                        <a:extLst>
                          <a:ext uri="{FF2B5EF4-FFF2-40B4-BE49-F238E27FC236}">
                            <a16:creationId xmlns:a16="http://schemas.microsoft.com/office/drawing/2014/main" id="{5E335BCB-DE39-4A72-8F96-65EBB3DD17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4" name="직사각형 163">
                        <a:extLst>
                          <a:ext uri="{FF2B5EF4-FFF2-40B4-BE49-F238E27FC236}">
                            <a16:creationId xmlns:a16="http://schemas.microsoft.com/office/drawing/2014/main" id="{BF3443E7-9D14-4CCC-85E5-763BA5CC1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5" name="직사각형 164">
                        <a:extLst>
                          <a:ext uri="{FF2B5EF4-FFF2-40B4-BE49-F238E27FC236}">
                            <a16:creationId xmlns:a16="http://schemas.microsoft.com/office/drawing/2014/main" id="{D809BD32-3150-4053-A91B-CFF4EB7686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6" name="직사각형 165">
                        <a:extLst>
                          <a:ext uri="{FF2B5EF4-FFF2-40B4-BE49-F238E27FC236}">
                            <a16:creationId xmlns:a16="http://schemas.microsoft.com/office/drawing/2014/main" id="{BCE4CA07-09B8-4D02-B12C-E5CC963F1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CCE3DD84-449D-4289-A75D-A7A3072225B3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51" name="그룹 150">
                      <a:extLst>
                        <a:ext uri="{FF2B5EF4-FFF2-40B4-BE49-F238E27FC236}">
                          <a16:creationId xmlns:a16="http://schemas.microsoft.com/office/drawing/2014/main" id="{F7D6808E-D6AC-4E16-BE92-37CF68D038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57" name="직사각형 156">
                        <a:extLst>
                          <a:ext uri="{FF2B5EF4-FFF2-40B4-BE49-F238E27FC236}">
                            <a16:creationId xmlns:a16="http://schemas.microsoft.com/office/drawing/2014/main" id="{7FFA60B1-54A5-4C73-9760-5E4A4C9AD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8" name="직사각형 157">
                        <a:extLst>
                          <a:ext uri="{FF2B5EF4-FFF2-40B4-BE49-F238E27FC236}">
                            <a16:creationId xmlns:a16="http://schemas.microsoft.com/office/drawing/2014/main" id="{A8436E3B-9A74-4AA6-8E4C-D6BA3A680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9" name="직사각형 158">
                        <a:extLst>
                          <a:ext uri="{FF2B5EF4-FFF2-40B4-BE49-F238E27FC236}">
                            <a16:creationId xmlns:a16="http://schemas.microsoft.com/office/drawing/2014/main" id="{7289D935-D43F-45CC-BD8B-6B26DBDBB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0" name="직사각형 159">
                        <a:extLst>
                          <a:ext uri="{FF2B5EF4-FFF2-40B4-BE49-F238E27FC236}">
                            <a16:creationId xmlns:a16="http://schemas.microsoft.com/office/drawing/2014/main" id="{0B8615FB-CD44-4398-B02E-C31F73D56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52" name="그룹 151">
                      <a:extLst>
                        <a:ext uri="{FF2B5EF4-FFF2-40B4-BE49-F238E27FC236}">
                          <a16:creationId xmlns:a16="http://schemas.microsoft.com/office/drawing/2014/main" id="{B4B240F2-066D-454A-AEDE-434AD59CD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53" name="직사각형 152">
                        <a:extLst>
                          <a:ext uri="{FF2B5EF4-FFF2-40B4-BE49-F238E27FC236}">
                            <a16:creationId xmlns:a16="http://schemas.microsoft.com/office/drawing/2014/main" id="{E4584516-45DC-4FA7-B3CA-C719B4685A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4" name="직사각형 153">
                        <a:extLst>
                          <a:ext uri="{FF2B5EF4-FFF2-40B4-BE49-F238E27FC236}">
                            <a16:creationId xmlns:a16="http://schemas.microsoft.com/office/drawing/2014/main" id="{013CAF61-C7B0-41F9-BAA9-790805E51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5" name="직사각형 154">
                        <a:extLst>
                          <a:ext uri="{FF2B5EF4-FFF2-40B4-BE49-F238E27FC236}">
                            <a16:creationId xmlns:a16="http://schemas.microsoft.com/office/drawing/2014/main" id="{6FB3A508-825F-4569-9ACB-4536AB7377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6" name="직사각형 155">
                        <a:extLst>
                          <a:ext uri="{FF2B5EF4-FFF2-40B4-BE49-F238E27FC236}">
                            <a16:creationId xmlns:a16="http://schemas.microsoft.com/office/drawing/2014/main" id="{EC585C71-793E-40B4-A990-12B4D1575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D49FE16E-1BE1-4F9D-A258-DF709E746A14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A9463ABA-E9B1-431B-B9E7-890358040EB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39" name="그룹 138">
                      <a:extLst>
                        <a:ext uri="{FF2B5EF4-FFF2-40B4-BE49-F238E27FC236}">
                          <a16:creationId xmlns:a16="http://schemas.microsoft.com/office/drawing/2014/main" id="{A6C9538A-BB91-48E5-A1D1-DDF990645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45" name="직사각형 144">
                        <a:extLst>
                          <a:ext uri="{FF2B5EF4-FFF2-40B4-BE49-F238E27FC236}">
                            <a16:creationId xmlns:a16="http://schemas.microsoft.com/office/drawing/2014/main" id="{0F2F3F4B-9BE7-4019-A031-39296E0CA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" name="직사각형 145">
                        <a:extLst>
                          <a:ext uri="{FF2B5EF4-FFF2-40B4-BE49-F238E27FC236}">
                            <a16:creationId xmlns:a16="http://schemas.microsoft.com/office/drawing/2014/main" id="{6571994E-C03D-4E4E-866C-1934103B5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" name="직사각형 146">
                        <a:extLst>
                          <a:ext uri="{FF2B5EF4-FFF2-40B4-BE49-F238E27FC236}">
                            <a16:creationId xmlns:a16="http://schemas.microsoft.com/office/drawing/2014/main" id="{7C3E2CDA-0A62-4460-8D93-738BAEAC8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8" name="직사각형 147">
                        <a:extLst>
                          <a:ext uri="{FF2B5EF4-FFF2-40B4-BE49-F238E27FC236}">
                            <a16:creationId xmlns:a16="http://schemas.microsoft.com/office/drawing/2014/main" id="{12951F2E-38C7-4B80-9E8D-B07088C75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40" name="그룹 139">
                      <a:extLst>
                        <a:ext uri="{FF2B5EF4-FFF2-40B4-BE49-F238E27FC236}">
                          <a16:creationId xmlns:a16="http://schemas.microsoft.com/office/drawing/2014/main" id="{D45BD51A-9FD5-4AEE-8570-DC2926384E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41" name="직사각형 140">
                        <a:extLst>
                          <a:ext uri="{FF2B5EF4-FFF2-40B4-BE49-F238E27FC236}">
                            <a16:creationId xmlns:a16="http://schemas.microsoft.com/office/drawing/2014/main" id="{05557786-111E-4E0A-B029-F371F0361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2" name="직사각형 141">
                        <a:extLst>
                          <a:ext uri="{FF2B5EF4-FFF2-40B4-BE49-F238E27FC236}">
                            <a16:creationId xmlns:a16="http://schemas.microsoft.com/office/drawing/2014/main" id="{EA7B53DE-80B1-43A0-985A-DD05DC8717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3" name="직사각형 142">
                        <a:extLst>
                          <a:ext uri="{FF2B5EF4-FFF2-40B4-BE49-F238E27FC236}">
                            <a16:creationId xmlns:a16="http://schemas.microsoft.com/office/drawing/2014/main" id="{A1BC4DB6-C9A7-4C06-A054-7D2ACB0C5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4" name="직사각형 143">
                        <a:extLst>
                          <a:ext uri="{FF2B5EF4-FFF2-40B4-BE49-F238E27FC236}">
                            <a16:creationId xmlns:a16="http://schemas.microsoft.com/office/drawing/2014/main" id="{0197AEB1-E54B-4FBE-8095-F4A2B0D6B3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28" name="그룹 127">
                    <a:extLst>
                      <a:ext uri="{FF2B5EF4-FFF2-40B4-BE49-F238E27FC236}">
                        <a16:creationId xmlns:a16="http://schemas.microsoft.com/office/drawing/2014/main" id="{4A326CDB-3693-4445-AC0A-E48CD3112305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A5AF1086-0A63-46A9-86C0-D045D10E9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35" name="직사각형 134">
                        <a:extLst>
                          <a:ext uri="{FF2B5EF4-FFF2-40B4-BE49-F238E27FC236}">
                            <a16:creationId xmlns:a16="http://schemas.microsoft.com/office/drawing/2014/main" id="{730440CC-67B8-44D5-9DAE-56164501C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6" name="직사각형 135">
                        <a:extLst>
                          <a:ext uri="{FF2B5EF4-FFF2-40B4-BE49-F238E27FC236}">
                            <a16:creationId xmlns:a16="http://schemas.microsoft.com/office/drawing/2014/main" id="{75EE1A19-5B6C-4E72-BEAB-CA96A2187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" name="직사각형 136">
                        <a:extLst>
                          <a:ext uri="{FF2B5EF4-FFF2-40B4-BE49-F238E27FC236}">
                            <a16:creationId xmlns:a16="http://schemas.microsoft.com/office/drawing/2014/main" id="{2BFD5BE4-71C5-4258-AADB-7D88DA0C4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" name="직사각형 137">
                        <a:extLst>
                          <a:ext uri="{FF2B5EF4-FFF2-40B4-BE49-F238E27FC236}">
                            <a16:creationId xmlns:a16="http://schemas.microsoft.com/office/drawing/2014/main" id="{BBADE135-F874-415E-9605-21D10A860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0" name="그룹 129">
                      <a:extLst>
                        <a:ext uri="{FF2B5EF4-FFF2-40B4-BE49-F238E27FC236}">
                          <a16:creationId xmlns:a16="http://schemas.microsoft.com/office/drawing/2014/main" id="{BADA9657-58E6-42A4-8403-5CB900530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31" name="직사각형 130">
                        <a:extLst>
                          <a:ext uri="{FF2B5EF4-FFF2-40B4-BE49-F238E27FC236}">
                            <a16:creationId xmlns:a16="http://schemas.microsoft.com/office/drawing/2014/main" id="{EE109C5F-CCD0-4727-986D-E37E80D908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2" name="직사각형 131">
                        <a:extLst>
                          <a:ext uri="{FF2B5EF4-FFF2-40B4-BE49-F238E27FC236}">
                            <a16:creationId xmlns:a16="http://schemas.microsoft.com/office/drawing/2014/main" id="{CE574438-12FA-4159-AA98-B97A84BCE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" name="직사각형 132">
                        <a:extLst>
                          <a:ext uri="{FF2B5EF4-FFF2-40B4-BE49-F238E27FC236}">
                            <a16:creationId xmlns:a16="http://schemas.microsoft.com/office/drawing/2014/main" id="{D6C857CF-58D1-4A9D-9FB0-F8B661AB5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4" name="직사각형 133">
                        <a:extLst>
                          <a:ext uri="{FF2B5EF4-FFF2-40B4-BE49-F238E27FC236}">
                            <a16:creationId xmlns:a16="http://schemas.microsoft.com/office/drawing/2014/main" id="{90F67139-D81E-4AEA-A3B9-0DAE8EA6D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19506700-3F5E-43A0-95EF-69C0D8881A8C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05" name="그룹 104">
                    <a:extLst>
                      <a:ext uri="{FF2B5EF4-FFF2-40B4-BE49-F238E27FC236}">
                        <a16:creationId xmlns:a16="http://schemas.microsoft.com/office/drawing/2014/main" id="{6E56BD01-E8EF-42A8-BD2A-5B63889D8CA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17" name="그룹 116">
                      <a:extLst>
                        <a:ext uri="{FF2B5EF4-FFF2-40B4-BE49-F238E27FC236}">
                          <a16:creationId xmlns:a16="http://schemas.microsoft.com/office/drawing/2014/main" id="{161E27E8-46A0-496E-9C60-C50A5A68C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23" name="직사각형 122">
                        <a:extLst>
                          <a:ext uri="{FF2B5EF4-FFF2-40B4-BE49-F238E27FC236}">
                            <a16:creationId xmlns:a16="http://schemas.microsoft.com/office/drawing/2014/main" id="{FED1554A-2B3B-4082-946C-D71206BDD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4" name="직사각형 123">
                        <a:extLst>
                          <a:ext uri="{FF2B5EF4-FFF2-40B4-BE49-F238E27FC236}">
                            <a16:creationId xmlns:a16="http://schemas.microsoft.com/office/drawing/2014/main" id="{C343D05D-B6BB-4D1E-8ED0-58A089535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5" name="직사각형 124">
                        <a:extLst>
                          <a:ext uri="{FF2B5EF4-FFF2-40B4-BE49-F238E27FC236}">
                            <a16:creationId xmlns:a16="http://schemas.microsoft.com/office/drawing/2014/main" id="{05ECA84B-C61A-48FD-95EA-0E5E7E79BB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직사각형 125">
                        <a:extLst>
                          <a:ext uri="{FF2B5EF4-FFF2-40B4-BE49-F238E27FC236}">
                            <a16:creationId xmlns:a16="http://schemas.microsoft.com/office/drawing/2014/main" id="{8D57BA41-DF41-4B14-BF14-2CFB977BD0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18" name="그룹 117">
                      <a:extLst>
                        <a:ext uri="{FF2B5EF4-FFF2-40B4-BE49-F238E27FC236}">
                          <a16:creationId xmlns:a16="http://schemas.microsoft.com/office/drawing/2014/main" id="{91263CB4-F90E-4092-9C56-3B0C3FA71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19" name="직사각형 118">
                        <a:extLst>
                          <a:ext uri="{FF2B5EF4-FFF2-40B4-BE49-F238E27FC236}">
                            <a16:creationId xmlns:a16="http://schemas.microsoft.com/office/drawing/2014/main" id="{1644D04C-F7DA-4FF2-9416-9694FAF80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0" name="직사각형 119">
                        <a:extLst>
                          <a:ext uri="{FF2B5EF4-FFF2-40B4-BE49-F238E27FC236}">
                            <a16:creationId xmlns:a16="http://schemas.microsoft.com/office/drawing/2014/main" id="{EE5418A5-807A-4CC0-984B-F4E7255897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1" name="직사각형 120">
                        <a:extLst>
                          <a:ext uri="{FF2B5EF4-FFF2-40B4-BE49-F238E27FC236}">
                            <a16:creationId xmlns:a16="http://schemas.microsoft.com/office/drawing/2014/main" id="{EC7E519D-C6DF-410B-A622-9C2E9D1091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2" name="직사각형 121">
                        <a:extLst>
                          <a:ext uri="{FF2B5EF4-FFF2-40B4-BE49-F238E27FC236}">
                            <a16:creationId xmlns:a16="http://schemas.microsoft.com/office/drawing/2014/main" id="{4B0DC097-894C-4DCD-9955-7558738FF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13822731-8210-45D7-A86B-3D7FA7AA370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07" name="그룹 106">
                      <a:extLst>
                        <a:ext uri="{FF2B5EF4-FFF2-40B4-BE49-F238E27FC236}">
                          <a16:creationId xmlns:a16="http://schemas.microsoft.com/office/drawing/2014/main" id="{81EC004C-98C8-4D31-8980-1C3B82EF95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13" name="직사각형 112">
                        <a:extLst>
                          <a:ext uri="{FF2B5EF4-FFF2-40B4-BE49-F238E27FC236}">
                            <a16:creationId xmlns:a16="http://schemas.microsoft.com/office/drawing/2014/main" id="{A93EB845-A24A-4B17-974A-C473807FD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4" name="직사각형 113">
                        <a:extLst>
                          <a:ext uri="{FF2B5EF4-FFF2-40B4-BE49-F238E27FC236}">
                            <a16:creationId xmlns:a16="http://schemas.microsoft.com/office/drawing/2014/main" id="{52959A05-0C3B-401B-8E65-15AC101C5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5" name="직사각형 114">
                        <a:extLst>
                          <a:ext uri="{FF2B5EF4-FFF2-40B4-BE49-F238E27FC236}">
                            <a16:creationId xmlns:a16="http://schemas.microsoft.com/office/drawing/2014/main" id="{3B43B8B1-EB1A-447E-845B-EB7278D98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직사각형 115">
                        <a:extLst>
                          <a:ext uri="{FF2B5EF4-FFF2-40B4-BE49-F238E27FC236}">
                            <a16:creationId xmlns:a16="http://schemas.microsoft.com/office/drawing/2014/main" id="{6B4CF58B-69B1-4B39-AE3D-3246F71C3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08" name="그룹 107">
                      <a:extLst>
                        <a:ext uri="{FF2B5EF4-FFF2-40B4-BE49-F238E27FC236}">
                          <a16:creationId xmlns:a16="http://schemas.microsoft.com/office/drawing/2014/main" id="{36EEA656-FA8B-42DE-BD39-5C1B28D401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09" name="직사각형 108">
                        <a:extLst>
                          <a:ext uri="{FF2B5EF4-FFF2-40B4-BE49-F238E27FC236}">
                            <a16:creationId xmlns:a16="http://schemas.microsoft.com/office/drawing/2014/main" id="{F8D4F311-3EC5-4FB2-B0CE-A4D5D174B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0" name="직사각형 109">
                        <a:extLst>
                          <a:ext uri="{FF2B5EF4-FFF2-40B4-BE49-F238E27FC236}">
                            <a16:creationId xmlns:a16="http://schemas.microsoft.com/office/drawing/2014/main" id="{68B7CF78-9DCD-43CF-94BF-E532C490F2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1" name="직사각형 110">
                        <a:extLst>
                          <a:ext uri="{FF2B5EF4-FFF2-40B4-BE49-F238E27FC236}">
                            <a16:creationId xmlns:a16="http://schemas.microsoft.com/office/drawing/2014/main" id="{D4EB6EE4-61D3-4A99-BFEC-6F765B4AB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2" name="직사각형 111">
                        <a:extLst>
                          <a:ext uri="{FF2B5EF4-FFF2-40B4-BE49-F238E27FC236}">
                            <a16:creationId xmlns:a16="http://schemas.microsoft.com/office/drawing/2014/main" id="{786082A4-0C91-40B2-978A-23F7A8A015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5129EA2-7A4B-4730-9836-F9E139BA31A4}"/>
                  </a:ext>
                </a:extLst>
              </p:cNvPr>
              <p:cNvGrpSpPr/>
              <p:nvPr/>
            </p:nvGrpSpPr>
            <p:grpSpPr>
              <a:xfrm>
                <a:off x="4123547" y="3075889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52F42F5E-23FF-40A6-B866-868AB24930C7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87DE6DB9-668E-4054-97A9-187D4134CE3A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91" name="그룹 90">
                      <a:extLst>
                        <a:ext uri="{FF2B5EF4-FFF2-40B4-BE49-F238E27FC236}">
                          <a16:creationId xmlns:a16="http://schemas.microsoft.com/office/drawing/2014/main" id="{22959CA0-D2E7-4689-A022-C80B01AD5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97" name="직사각형 96">
                        <a:extLst>
                          <a:ext uri="{FF2B5EF4-FFF2-40B4-BE49-F238E27FC236}">
                            <a16:creationId xmlns:a16="http://schemas.microsoft.com/office/drawing/2014/main" id="{E5DEA6E3-3B2D-4622-847C-3858B9A05B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8" name="직사각형 97">
                        <a:extLst>
                          <a:ext uri="{FF2B5EF4-FFF2-40B4-BE49-F238E27FC236}">
                            <a16:creationId xmlns:a16="http://schemas.microsoft.com/office/drawing/2014/main" id="{72405E2F-0BFF-43EC-8A58-83F488BF1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9" name="직사각형 98">
                        <a:extLst>
                          <a:ext uri="{FF2B5EF4-FFF2-40B4-BE49-F238E27FC236}">
                            <a16:creationId xmlns:a16="http://schemas.microsoft.com/office/drawing/2014/main" id="{D949C3CD-6DA6-46C6-A1D5-78C1B0568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0" name="직사각형 99">
                        <a:extLst>
                          <a:ext uri="{FF2B5EF4-FFF2-40B4-BE49-F238E27FC236}">
                            <a16:creationId xmlns:a16="http://schemas.microsoft.com/office/drawing/2014/main" id="{E9C1E67F-C025-4AA1-9EDF-E6A04F84A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92" name="그룹 91">
                      <a:extLst>
                        <a:ext uri="{FF2B5EF4-FFF2-40B4-BE49-F238E27FC236}">
                          <a16:creationId xmlns:a16="http://schemas.microsoft.com/office/drawing/2014/main" id="{B46B6654-D8AD-4649-A3DF-2E6678B721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93" name="직사각형 92">
                        <a:extLst>
                          <a:ext uri="{FF2B5EF4-FFF2-40B4-BE49-F238E27FC236}">
                            <a16:creationId xmlns:a16="http://schemas.microsoft.com/office/drawing/2014/main" id="{D76DFB8F-CF86-4EC8-89E0-6F9DD3D7EB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4" name="직사각형 93">
                        <a:extLst>
                          <a:ext uri="{FF2B5EF4-FFF2-40B4-BE49-F238E27FC236}">
                            <a16:creationId xmlns:a16="http://schemas.microsoft.com/office/drawing/2014/main" id="{C3C04EAC-3F49-46BE-ABE9-85B47CE2C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5" name="직사각형 94">
                        <a:extLst>
                          <a:ext uri="{FF2B5EF4-FFF2-40B4-BE49-F238E27FC236}">
                            <a16:creationId xmlns:a16="http://schemas.microsoft.com/office/drawing/2014/main" id="{947C4F9B-ED4F-4633-B8E9-AFE32AA6F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6" name="직사각형 95">
                        <a:extLst>
                          <a:ext uri="{FF2B5EF4-FFF2-40B4-BE49-F238E27FC236}">
                            <a16:creationId xmlns:a16="http://schemas.microsoft.com/office/drawing/2014/main" id="{32AD05F9-18EC-47E8-93B1-43D9F649FD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A6506EEF-40E4-4439-8BC4-5DB35C545B37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81" name="그룹 80">
                      <a:extLst>
                        <a:ext uri="{FF2B5EF4-FFF2-40B4-BE49-F238E27FC236}">
                          <a16:creationId xmlns:a16="http://schemas.microsoft.com/office/drawing/2014/main" id="{98431DB4-FD40-4D50-B573-62E4D1487C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87" name="직사각형 86">
                        <a:extLst>
                          <a:ext uri="{FF2B5EF4-FFF2-40B4-BE49-F238E27FC236}">
                            <a16:creationId xmlns:a16="http://schemas.microsoft.com/office/drawing/2014/main" id="{BD9D407A-E418-4AD7-909C-F8AB1B9623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8" name="직사각형 87">
                        <a:extLst>
                          <a:ext uri="{FF2B5EF4-FFF2-40B4-BE49-F238E27FC236}">
                            <a16:creationId xmlns:a16="http://schemas.microsoft.com/office/drawing/2014/main" id="{EF65208E-73C8-497B-B19F-6F25AC394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9" name="직사각형 88">
                        <a:extLst>
                          <a:ext uri="{FF2B5EF4-FFF2-40B4-BE49-F238E27FC236}">
                            <a16:creationId xmlns:a16="http://schemas.microsoft.com/office/drawing/2014/main" id="{800C1668-2831-4B25-ABDC-A952ECEEC3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0" name="직사각형 89">
                        <a:extLst>
                          <a:ext uri="{FF2B5EF4-FFF2-40B4-BE49-F238E27FC236}">
                            <a16:creationId xmlns:a16="http://schemas.microsoft.com/office/drawing/2014/main" id="{B615B782-8CB2-48CF-A9F8-D8D6233A5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82" name="그룹 81">
                      <a:extLst>
                        <a:ext uri="{FF2B5EF4-FFF2-40B4-BE49-F238E27FC236}">
                          <a16:creationId xmlns:a16="http://schemas.microsoft.com/office/drawing/2014/main" id="{C6AEA3B6-5874-4241-BFCF-6C32E1AE83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83" name="직사각형 82">
                        <a:extLst>
                          <a:ext uri="{FF2B5EF4-FFF2-40B4-BE49-F238E27FC236}">
                            <a16:creationId xmlns:a16="http://schemas.microsoft.com/office/drawing/2014/main" id="{EBF73A7B-13AD-4ED1-A763-909A0B2AD6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4" name="직사각형 83">
                        <a:extLst>
                          <a:ext uri="{FF2B5EF4-FFF2-40B4-BE49-F238E27FC236}">
                            <a16:creationId xmlns:a16="http://schemas.microsoft.com/office/drawing/2014/main" id="{4643E9B0-204D-4735-A383-23536DFDF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5" name="직사각형 84">
                        <a:extLst>
                          <a:ext uri="{FF2B5EF4-FFF2-40B4-BE49-F238E27FC236}">
                            <a16:creationId xmlns:a16="http://schemas.microsoft.com/office/drawing/2014/main" id="{DC9F1B5C-4691-4EAB-A9A3-8789AC804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6" name="직사각형 85">
                        <a:extLst>
                          <a:ext uri="{FF2B5EF4-FFF2-40B4-BE49-F238E27FC236}">
                            <a16:creationId xmlns:a16="http://schemas.microsoft.com/office/drawing/2014/main" id="{223FEB8C-1B1E-49E1-9DB6-D1D9E2D9F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9EDD337-A459-4D06-A787-A34AD15CE445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57" name="그룹 56">
                    <a:extLst>
                      <a:ext uri="{FF2B5EF4-FFF2-40B4-BE49-F238E27FC236}">
                        <a16:creationId xmlns:a16="http://schemas.microsoft.com/office/drawing/2014/main" id="{55A3ACB1-84E1-4E83-8199-794EEC7B580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C82B040D-67F2-410C-B249-8062EB1A2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75" name="직사각형 74">
                        <a:extLst>
                          <a:ext uri="{FF2B5EF4-FFF2-40B4-BE49-F238E27FC236}">
                            <a16:creationId xmlns:a16="http://schemas.microsoft.com/office/drawing/2014/main" id="{3F065577-7CED-4823-9FAF-DE3CB879F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6" name="직사각형 75">
                        <a:extLst>
                          <a:ext uri="{FF2B5EF4-FFF2-40B4-BE49-F238E27FC236}">
                            <a16:creationId xmlns:a16="http://schemas.microsoft.com/office/drawing/2014/main" id="{715BC50B-F9BD-496C-AFB5-8927307331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7" name="직사각형 76">
                        <a:extLst>
                          <a:ext uri="{FF2B5EF4-FFF2-40B4-BE49-F238E27FC236}">
                            <a16:creationId xmlns:a16="http://schemas.microsoft.com/office/drawing/2014/main" id="{279AD85A-BB1E-4013-AFDF-F227D455A8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8" name="직사각형 77">
                        <a:extLst>
                          <a:ext uri="{FF2B5EF4-FFF2-40B4-BE49-F238E27FC236}">
                            <a16:creationId xmlns:a16="http://schemas.microsoft.com/office/drawing/2014/main" id="{C2E2913D-ED5F-463C-8FEC-D02DB2DAA2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81BE06E7-9C2B-4459-B164-0DE6D3FC00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71" name="직사각형 70">
                        <a:extLst>
                          <a:ext uri="{FF2B5EF4-FFF2-40B4-BE49-F238E27FC236}">
                            <a16:creationId xmlns:a16="http://schemas.microsoft.com/office/drawing/2014/main" id="{7D2D3FEF-877E-4D48-AA2C-94D6613FF8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2" name="직사각형 71">
                        <a:extLst>
                          <a:ext uri="{FF2B5EF4-FFF2-40B4-BE49-F238E27FC236}">
                            <a16:creationId xmlns:a16="http://schemas.microsoft.com/office/drawing/2014/main" id="{422D4DCC-D7A4-47D1-86BD-6718FF532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3" name="직사각형 72">
                        <a:extLst>
                          <a:ext uri="{FF2B5EF4-FFF2-40B4-BE49-F238E27FC236}">
                            <a16:creationId xmlns:a16="http://schemas.microsoft.com/office/drawing/2014/main" id="{B372CDC5-33BF-4BDA-B55E-71BE0E257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4" name="직사각형 73">
                        <a:extLst>
                          <a:ext uri="{FF2B5EF4-FFF2-40B4-BE49-F238E27FC236}">
                            <a16:creationId xmlns:a16="http://schemas.microsoft.com/office/drawing/2014/main" id="{537BBD30-A7AB-4E06-A7B5-A4A01516FE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E09537EC-BD40-4E5C-9316-733CF13EA5B0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6533DE48-0189-4F07-82E5-AF414F165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5" name="직사각형 64">
                        <a:extLst>
                          <a:ext uri="{FF2B5EF4-FFF2-40B4-BE49-F238E27FC236}">
                            <a16:creationId xmlns:a16="http://schemas.microsoft.com/office/drawing/2014/main" id="{80C8D745-A2BE-4A24-93B5-D4258BA63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" name="직사각형 65">
                        <a:extLst>
                          <a:ext uri="{FF2B5EF4-FFF2-40B4-BE49-F238E27FC236}">
                            <a16:creationId xmlns:a16="http://schemas.microsoft.com/office/drawing/2014/main" id="{1E7FA2FA-CDC7-40C4-B03D-31E58FB4F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" name="직사각형 66">
                        <a:extLst>
                          <a:ext uri="{FF2B5EF4-FFF2-40B4-BE49-F238E27FC236}">
                            <a16:creationId xmlns:a16="http://schemas.microsoft.com/office/drawing/2014/main" id="{3BD52759-3E35-4B74-A0E3-781C4BB1E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" name="직사각형 67">
                        <a:extLst>
                          <a:ext uri="{FF2B5EF4-FFF2-40B4-BE49-F238E27FC236}">
                            <a16:creationId xmlns:a16="http://schemas.microsoft.com/office/drawing/2014/main" id="{8E2C086B-B2F8-470B-8E6A-4A693F61B8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D997D5F1-9C33-4244-AE68-1C5AAFCE1B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1" name="직사각형 60">
                        <a:extLst>
                          <a:ext uri="{FF2B5EF4-FFF2-40B4-BE49-F238E27FC236}">
                            <a16:creationId xmlns:a16="http://schemas.microsoft.com/office/drawing/2014/main" id="{8BDAEB09-31C4-453C-878D-5E2EAFA06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2" name="직사각형 61">
                        <a:extLst>
                          <a:ext uri="{FF2B5EF4-FFF2-40B4-BE49-F238E27FC236}">
                            <a16:creationId xmlns:a16="http://schemas.microsoft.com/office/drawing/2014/main" id="{F87F1888-9367-4D26-89FF-7A73928F1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" name="직사각형 62">
                        <a:extLst>
                          <a:ext uri="{FF2B5EF4-FFF2-40B4-BE49-F238E27FC236}">
                            <a16:creationId xmlns:a16="http://schemas.microsoft.com/office/drawing/2014/main" id="{B6B41610-B317-40AB-B05D-7FCE9650F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" name="직사각형 63">
                        <a:extLst>
                          <a:ext uri="{FF2B5EF4-FFF2-40B4-BE49-F238E27FC236}">
                            <a16:creationId xmlns:a16="http://schemas.microsoft.com/office/drawing/2014/main" id="{7928A60A-0B02-4F63-9E34-1D11897B2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0C955C28-D454-4FA3-9DE7-BA86B68A6C78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8DEFBC48-09E0-43F5-8ED4-80D9819B2885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7" name="그룹 46">
                      <a:extLst>
                        <a:ext uri="{FF2B5EF4-FFF2-40B4-BE49-F238E27FC236}">
                          <a16:creationId xmlns:a16="http://schemas.microsoft.com/office/drawing/2014/main" id="{7A9CB813-07CA-4ED6-9350-0E02C9B58F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1D77A37E-98CC-4BE0-BEA4-C55F590A7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" name="직사각형 53">
                        <a:extLst>
                          <a:ext uri="{FF2B5EF4-FFF2-40B4-BE49-F238E27FC236}">
                            <a16:creationId xmlns:a16="http://schemas.microsoft.com/office/drawing/2014/main" id="{689699B0-9D93-481C-8030-52446982D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" name="직사각형 54">
                        <a:extLst>
                          <a:ext uri="{FF2B5EF4-FFF2-40B4-BE49-F238E27FC236}">
                            <a16:creationId xmlns:a16="http://schemas.microsoft.com/office/drawing/2014/main" id="{B8ED08F9-C23C-4690-81E2-9B4E83E9E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" name="직사각형 55">
                        <a:extLst>
                          <a:ext uri="{FF2B5EF4-FFF2-40B4-BE49-F238E27FC236}">
                            <a16:creationId xmlns:a16="http://schemas.microsoft.com/office/drawing/2014/main" id="{9A09D592-4EF6-4DAC-9DCC-AFB3C02A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8" name="그룹 47">
                      <a:extLst>
                        <a:ext uri="{FF2B5EF4-FFF2-40B4-BE49-F238E27FC236}">
                          <a16:creationId xmlns:a16="http://schemas.microsoft.com/office/drawing/2014/main" id="{1A030EE2-2F6C-4D8F-8549-16D271770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9" name="직사각형 48">
                        <a:extLst>
                          <a:ext uri="{FF2B5EF4-FFF2-40B4-BE49-F238E27FC236}">
                            <a16:creationId xmlns:a16="http://schemas.microsoft.com/office/drawing/2014/main" id="{82DD8C40-1597-4D57-935C-410814201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0" name="직사각형 49">
                        <a:extLst>
                          <a:ext uri="{FF2B5EF4-FFF2-40B4-BE49-F238E27FC236}">
                            <a16:creationId xmlns:a16="http://schemas.microsoft.com/office/drawing/2014/main" id="{558EC479-2087-478E-AAA8-AEAD3F2D4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1" name="직사각형 50">
                        <a:extLst>
                          <a:ext uri="{FF2B5EF4-FFF2-40B4-BE49-F238E27FC236}">
                            <a16:creationId xmlns:a16="http://schemas.microsoft.com/office/drawing/2014/main" id="{6A546AC0-3B62-422B-8A86-66213400FA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" name="직사각형 51">
                        <a:extLst>
                          <a:ext uri="{FF2B5EF4-FFF2-40B4-BE49-F238E27FC236}">
                            <a16:creationId xmlns:a16="http://schemas.microsoft.com/office/drawing/2014/main" id="{182C3D15-D2E8-48B4-90D4-AF4375B32D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9DC8932F-48EA-43E8-A96B-43110CB302E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7" name="그룹 36">
                      <a:extLst>
                        <a:ext uri="{FF2B5EF4-FFF2-40B4-BE49-F238E27FC236}">
                          <a16:creationId xmlns:a16="http://schemas.microsoft.com/office/drawing/2014/main" id="{14904D1E-6D6C-4C32-9D3D-2474DC32F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3" name="직사각형 42">
                        <a:extLst>
                          <a:ext uri="{FF2B5EF4-FFF2-40B4-BE49-F238E27FC236}">
                            <a16:creationId xmlns:a16="http://schemas.microsoft.com/office/drawing/2014/main" id="{29825F3B-CEE9-4F7C-B3B0-724CFD0BF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F06B9688-A986-40F3-8A2E-918A8B3DB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직사각형 44">
                        <a:extLst>
                          <a:ext uri="{FF2B5EF4-FFF2-40B4-BE49-F238E27FC236}">
                            <a16:creationId xmlns:a16="http://schemas.microsoft.com/office/drawing/2014/main" id="{1B2B70BF-A7AC-467A-AF1B-80978A605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" name="직사각형 45">
                        <a:extLst>
                          <a:ext uri="{FF2B5EF4-FFF2-40B4-BE49-F238E27FC236}">
                            <a16:creationId xmlns:a16="http://schemas.microsoft.com/office/drawing/2014/main" id="{F836F4AC-6B6E-4DDB-BE3C-284BE85DC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8" name="그룹 37">
                      <a:extLst>
                        <a:ext uri="{FF2B5EF4-FFF2-40B4-BE49-F238E27FC236}">
                          <a16:creationId xmlns:a16="http://schemas.microsoft.com/office/drawing/2014/main" id="{2D1132CB-3628-45B9-A6D4-05A2B699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1FD72987-95C5-43E0-B1C4-63A1C313A2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직사각형 39">
                        <a:extLst>
                          <a:ext uri="{FF2B5EF4-FFF2-40B4-BE49-F238E27FC236}">
                            <a16:creationId xmlns:a16="http://schemas.microsoft.com/office/drawing/2014/main" id="{328C65EF-C4BB-4FF7-808C-EB0C94D0A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>
                        <a:extLst>
                          <a:ext uri="{FF2B5EF4-FFF2-40B4-BE49-F238E27FC236}">
                            <a16:creationId xmlns:a16="http://schemas.microsoft.com/office/drawing/2014/main" id="{37E2FB84-F82D-4E21-A73D-5258D14B2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직사각형 41">
                        <a:extLst>
                          <a:ext uri="{FF2B5EF4-FFF2-40B4-BE49-F238E27FC236}">
                            <a16:creationId xmlns:a16="http://schemas.microsoft.com/office/drawing/2014/main" id="{63BF5889-61B9-49CA-92BF-035FD9CE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DA85323E-4690-432B-8BE5-0B123F1CD785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6A1C55E1-C27D-44FE-AD6B-1FDCB6216C5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25" name="그룹 24">
                      <a:extLst>
                        <a:ext uri="{FF2B5EF4-FFF2-40B4-BE49-F238E27FC236}">
                          <a16:creationId xmlns:a16="http://schemas.microsoft.com/office/drawing/2014/main" id="{7148150C-8485-417B-8A72-C0138E2B5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1" name="직사각형 30">
                        <a:extLst>
                          <a:ext uri="{FF2B5EF4-FFF2-40B4-BE49-F238E27FC236}">
                            <a16:creationId xmlns:a16="http://schemas.microsoft.com/office/drawing/2014/main" id="{526839D0-909C-4088-8FF0-8CF7460A07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2" name="직사각형 31">
                        <a:extLst>
                          <a:ext uri="{FF2B5EF4-FFF2-40B4-BE49-F238E27FC236}">
                            <a16:creationId xmlns:a16="http://schemas.microsoft.com/office/drawing/2014/main" id="{8AC8759A-38D8-45B1-883A-A4F1442F5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4DA26E24-2D64-40F3-9DD3-9678358B41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" name="직사각형 33">
                        <a:extLst>
                          <a:ext uri="{FF2B5EF4-FFF2-40B4-BE49-F238E27FC236}">
                            <a16:creationId xmlns:a16="http://schemas.microsoft.com/office/drawing/2014/main" id="{EC3AE3E9-A292-4568-8964-7FDA41E07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BD123985-2F32-451F-850F-EB82CE0D14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27" name="직사각형 26">
                        <a:extLst>
                          <a:ext uri="{FF2B5EF4-FFF2-40B4-BE49-F238E27FC236}">
                            <a16:creationId xmlns:a16="http://schemas.microsoft.com/office/drawing/2014/main" id="{C82553CC-1A48-4EC8-879B-960639DCD2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직사각형 27">
                        <a:extLst>
                          <a:ext uri="{FF2B5EF4-FFF2-40B4-BE49-F238E27FC236}">
                            <a16:creationId xmlns:a16="http://schemas.microsoft.com/office/drawing/2014/main" id="{EBB30858-3038-483A-8C90-A6127EA1B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직사각형 28">
                        <a:extLst>
                          <a:ext uri="{FF2B5EF4-FFF2-40B4-BE49-F238E27FC236}">
                            <a16:creationId xmlns:a16="http://schemas.microsoft.com/office/drawing/2014/main" id="{2D50B84F-D623-40E9-BF6C-6E85F8B98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0" name="직사각형 29">
                        <a:extLst>
                          <a:ext uri="{FF2B5EF4-FFF2-40B4-BE49-F238E27FC236}">
                            <a16:creationId xmlns:a16="http://schemas.microsoft.com/office/drawing/2014/main" id="{344F5113-FD61-43CE-BF51-C93CE134B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937FB5C8-DAF6-4980-885C-07D34DFC2F6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5" name="그룹 14">
                      <a:extLst>
                        <a:ext uri="{FF2B5EF4-FFF2-40B4-BE49-F238E27FC236}">
                          <a16:creationId xmlns:a16="http://schemas.microsoft.com/office/drawing/2014/main" id="{0A9F1C8E-6840-44AC-8854-0A08AF176E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21" name="직사각형 20">
                        <a:extLst>
                          <a:ext uri="{FF2B5EF4-FFF2-40B4-BE49-F238E27FC236}">
                            <a16:creationId xmlns:a16="http://schemas.microsoft.com/office/drawing/2014/main" id="{D63A33D0-C57C-4029-9B3A-2DBFB0DA37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706CD783-96C6-4563-ABE8-ACECA09C8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6907F235-FC41-4495-B607-016FCEBC26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4" name="직사각형 23">
                        <a:extLst>
                          <a:ext uri="{FF2B5EF4-FFF2-40B4-BE49-F238E27FC236}">
                            <a16:creationId xmlns:a16="http://schemas.microsoft.com/office/drawing/2014/main" id="{F8960DDB-BCE2-4BC8-B09E-96E5D069E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26EE8BE6-45B0-4A80-B556-5044ADA2D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7" name="직사각형 16">
                        <a:extLst>
                          <a:ext uri="{FF2B5EF4-FFF2-40B4-BE49-F238E27FC236}">
                            <a16:creationId xmlns:a16="http://schemas.microsoft.com/office/drawing/2014/main" id="{9B0982A8-224B-4BB5-8FE2-CB6A023AA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" name="직사각형 17">
                        <a:extLst>
                          <a:ext uri="{FF2B5EF4-FFF2-40B4-BE49-F238E27FC236}">
                            <a16:creationId xmlns:a16="http://schemas.microsoft.com/office/drawing/2014/main" id="{1A74A3C5-0F25-4A5D-95CB-40F54EF20C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" name="직사각형 18">
                        <a:extLst>
                          <a:ext uri="{FF2B5EF4-FFF2-40B4-BE49-F238E27FC236}">
                            <a16:creationId xmlns:a16="http://schemas.microsoft.com/office/drawing/2014/main" id="{39754259-36F9-4690-9C0E-C919BD4FAB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" name="직사각형 19">
                        <a:extLst>
                          <a:ext uri="{FF2B5EF4-FFF2-40B4-BE49-F238E27FC236}">
                            <a16:creationId xmlns:a16="http://schemas.microsoft.com/office/drawing/2014/main" id="{BDD217D9-DA80-4075-B935-F14C6E19D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F0884BA3-EE78-47C9-9F1D-D1315F3A8F7E}"/>
              </a:ext>
            </a:extLst>
          </p:cNvPr>
          <p:cNvSpPr txBox="1"/>
          <p:nvPr/>
        </p:nvSpPr>
        <p:spPr>
          <a:xfrm>
            <a:off x="624078" y="988110"/>
            <a:ext cx="161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8x16 cells </a:t>
            </a:r>
            <a:endParaRPr lang="ko-KR" altLang="en-US" dirty="0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E388BBC-C4BD-445C-A392-F0A9D8AEFB89}"/>
              </a:ext>
            </a:extLst>
          </p:cNvPr>
          <p:cNvSpPr/>
          <p:nvPr/>
        </p:nvSpPr>
        <p:spPr>
          <a:xfrm>
            <a:off x="313289" y="1394527"/>
            <a:ext cx="565026" cy="59032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02135032-2047-45AB-AD91-C7D7B12C71A9}"/>
              </a:ext>
            </a:extLst>
          </p:cNvPr>
          <p:cNvGrpSpPr/>
          <p:nvPr/>
        </p:nvGrpSpPr>
        <p:grpSpPr>
          <a:xfrm>
            <a:off x="2879112" y="1394527"/>
            <a:ext cx="2266364" cy="4715592"/>
            <a:chOff x="412343" y="1311917"/>
            <a:chExt cx="2266364" cy="4715592"/>
          </a:xfrm>
        </p:grpSpPr>
        <p:pic>
          <p:nvPicPr>
            <p:cNvPr id="311" name="그림 310">
              <a:extLst>
                <a:ext uri="{FF2B5EF4-FFF2-40B4-BE49-F238E27FC236}">
                  <a16:creationId xmlns:a16="http://schemas.microsoft.com/office/drawing/2014/main" id="{EB71403C-8B66-414E-94EB-0AFCB3922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343" y="1311917"/>
              <a:ext cx="2260104" cy="4715592"/>
            </a:xfrm>
            <a:prstGeom prst="rect">
              <a:avLst/>
            </a:prstGeom>
          </p:spPr>
        </p:pic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607ABB7D-EA8B-4EA3-A1A9-41D654F49B87}"/>
                </a:ext>
              </a:extLst>
            </p:cNvPr>
            <p:cNvGrpSpPr/>
            <p:nvPr/>
          </p:nvGrpSpPr>
          <p:grpSpPr>
            <a:xfrm>
              <a:off x="416520" y="1311917"/>
              <a:ext cx="2262187" cy="4715592"/>
              <a:chOff x="4123547" y="718793"/>
              <a:chExt cx="2262187" cy="4715592"/>
            </a:xfrm>
          </p:grpSpPr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63BC84CC-9DC8-4AFA-88B1-59973ACF86D6}"/>
                  </a:ext>
                </a:extLst>
              </p:cNvPr>
              <p:cNvGrpSpPr/>
              <p:nvPr/>
            </p:nvGrpSpPr>
            <p:grpSpPr>
              <a:xfrm>
                <a:off x="4125630" y="718793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409" name="그룹 408">
                  <a:extLst>
                    <a:ext uri="{FF2B5EF4-FFF2-40B4-BE49-F238E27FC236}">
                      <a16:creationId xmlns:a16="http://schemas.microsoft.com/office/drawing/2014/main" id="{6D5A46F5-A396-4252-AC4A-9F048D4DF227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479" name="그룹 478">
                    <a:extLst>
                      <a:ext uri="{FF2B5EF4-FFF2-40B4-BE49-F238E27FC236}">
                        <a16:creationId xmlns:a16="http://schemas.microsoft.com/office/drawing/2014/main" id="{D5C9643D-01A9-4671-AC07-B9048E680C6A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91" name="그룹 490">
                      <a:extLst>
                        <a:ext uri="{FF2B5EF4-FFF2-40B4-BE49-F238E27FC236}">
                          <a16:creationId xmlns:a16="http://schemas.microsoft.com/office/drawing/2014/main" id="{FB928729-A69F-40BC-BBB1-1F1103DC7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97" name="직사각형 496">
                        <a:extLst>
                          <a:ext uri="{FF2B5EF4-FFF2-40B4-BE49-F238E27FC236}">
                            <a16:creationId xmlns:a16="http://schemas.microsoft.com/office/drawing/2014/main" id="{5BE74DE4-4105-45FC-9FF0-425BCC75B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98" name="직사각형 497">
                        <a:extLst>
                          <a:ext uri="{FF2B5EF4-FFF2-40B4-BE49-F238E27FC236}">
                            <a16:creationId xmlns:a16="http://schemas.microsoft.com/office/drawing/2014/main" id="{796B80DA-6460-4959-AD74-AFDA338C6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99" name="직사각형 498">
                        <a:extLst>
                          <a:ext uri="{FF2B5EF4-FFF2-40B4-BE49-F238E27FC236}">
                            <a16:creationId xmlns:a16="http://schemas.microsoft.com/office/drawing/2014/main" id="{05076A4D-6C5D-4F74-AAD0-F9202BF63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00" name="직사각형 499">
                        <a:extLst>
                          <a:ext uri="{FF2B5EF4-FFF2-40B4-BE49-F238E27FC236}">
                            <a16:creationId xmlns:a16="http://schemas.microsoft.com/office/drawing/2014/main" id="{21D641A3-D913-4FF5-ABEA-98F4825661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92" name="그룹 491">
                      <a:extLst>
                        <a:ext uri="{FF2B5EF4-FFF2-40B4-BE49-F238E27FC236}">
                          <a16:creationId xmlns:a16="http://schemas.microsoft.com/office/drawing/2014/main" id="{670B4BC5-8F28-4596-A177-B4577EFB63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93" name="직사각형 492">
                        <a:extLst>
                          <a:ext uri="{FF2B5EF4-FFF2-40B4-BE49-F238E27FC236}">
                            <a16:creationId xmlns:a16="http://schemas.microsoft.com/office/drawing/2014/main" id="{97FB29D3-B333-4C8F-9512-8FB6CBD00D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94" name="직사각형 493">
                        <a:extLst>
                          <a:ext uri="{FF2B5EF4-FFF2-40B4-BE49-F238E27FC236}">
                            <a16:creationId xmlns:a16="http://schemas.microsoft.com/office/drawing/2014/main" id="{0749F619-61DF-4047-9D87-F6EC49CAB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95" name="직사각형 494">
                        <a:extLst>
                          <a:ext uri="{FF2B5EF4-FFF2-40B4-BE49-F238E27FC236}">
                            <a16:creationId xmlns:a16="http://schemas.microsoft.com/office/drawing/2014/main" id="{11968BE0-9EF2-4E68-86FA-AEBA224AF6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96" name="직사각형 495">
                        <a:extLst>
                          <a:ext uri="{FF2B5EF4-FFF2-40B4-BE49-F238E27FC236}">
                            <a16:creationId xmlns:a16="http://schemas.microsoft.com/office/drawing/2014/main" id="{574BC935-BE3E-4B6A-9B3E-B1C3096B1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480" name="그룹 479">
                    <a:extLst>
                      <a:ext uri="{FF2B5EF4-FFF2-40B4-BE49-F238E27FC236}">
                        <a16:creationId xmlns:a16="http://schemas.microsoft.com/office/drawing/2014/main" id="{443FE984-97AF-4971-BD3E-C4896076465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81" name="그룹 480">
                      <a:extLst>
                        <a:ext uri="{FF2B5EF4-FFF2-40B4-BE49-F238E27FC236}">
                          <a16:creationId xmlns:a16="http://schemas.microsoft.com/office/drawing/2014/main" id="{EE82EF70-8A19-479D-9C74-0AD9B85EAD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87" name="직사각형 486">
                        <a:extLst>
                          <a:ext uri="{FF2B5EF4-FFF2-40B4-BE49-F238E27FC236}">
                            <a16:creationId xmlns:a16="http://schemas.microsoft.com/office/drawing/2014/main" id="{3A011032-9D4A-42DF-8E22-1A2FC7F28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88" name="직사각형 487">
                        <a:extLst>
                          <a:ext uri="{FF2B5EF4-FFF2-40B4-BE49-F238E27FC236}">
                            <a16:creationId xmlns:a16="http://schemas.microsoft.com/office/drawing/2014/main" id="{31022BF1-4A6B-4384-A879-14E4FC051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89" name="직사각형 488">
                        <a:extLst>
                          <a:ext uri="{FF2B5EF4-FFF2-40B4-BE49-F238E27FC236}">
                            <a16:creationId xmlns:a16="http://schemas.microsoft.com/office/drawing/2014/main" id="{41417F98-7A0C-4C54-9BF1-7DFF088E1A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90" name="직사각형 489">
                        <a:extLst>
                          <a:ext uri="{FF2B5EF4-FFF2-40B4-BE49-F238E27FC236}">
                            <a16:creationId xmlns:a16="http://schemas.microsoft.com/office/drawing/2014/main" id="{4ABC1756-744E-46F0-BBB3-66B80905F8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82" name="그룹 481">
                      <a:extLst>
                        <a:ext uri="{FF2B5EF4-FFF2-40B4-BE49-F238E27FC236}">
                          <a16:creationId xmlns:a16="http://schemas.microsoft.com/office/drawing/2014/main" id="{A3D1294E-FD0D-47C2-A022-6E762B1D1E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83" name="직사각형 482">
                        <a:extLst>
                          <a:ext uri="{FF2B5EF4-FFF2-40B4-BE49-F238E27FC236}">
                            <a16:creationId xmlns:a16="http://schemas.microsoft.com/office/drawing/2014/main" id="{964BFCC6-7E54-4DBB-AEB8-2F7050B062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84" name="직사각형 483">
                        <a:extLst>
                          <a:ext uri="{FF2B5EF4-FFF2-40B4-BE49-F238E27FC236}">
                            <a16:creationId xmlns:a16="http://schemas.microsoft.com/office/drawing/2014/main" id="{DA54DDC9-46DB-4163-8F96-E17F98E6B2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85" name="직사각형 484">
                        <a:extLst>
                          <a:ext uri="{FF2B5EF4-FFF2-40B4-BE49-F238E27FC236}">
                            <a16:creationId xmlns:a16="http://schemas.microsoft.com/office/drawing/2014/main" id="{038B7F66-8DDD-4ADE-B910-42914F0340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86" name="직사각형 485">
                        <a:extLst>
                          <a:ext uri="{FF2B5EF4-FFF2-40B4-BE49-F238E27FC236}">
                            <a16:creationId xmlns:a16="http://schemas.microsoft.com/office/drawing/2014/main" id="{81A410D5-BA61-48E7-870A-C5A92FFA39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410" name="그룹 409">
                  <a:extLst>
                    <a:ext uri="{FF2B5EF4-FFF2-40B4-BE49-F238E27FC236}">
                      <a16:creationId xmlns:a16="http://schemas.microsoft.com/office/drawing/2014/main" id="{99FDCFA3-B498-4DDB-BEF6-DF3CB25E63FB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457" name="그룹 456">
                    <a:extLst>
                      <a:ext uri="{FF2B5EF4-FFF2-40B4-BE49-F238E27FC236}">
                        <a16:creationId xmlns:a16="http://schemas.microsoft.com/office/drawing/2014/main" id="{FDD5785E-004A-46C7-A27E-199AE8D6F742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69" name="그룹 468">
                      <a:extLst>
                        <a:ext uri="{FF2B5EF4-FFF2-40B4-BE49-F238E27FC236}">
                          <a16:creationId xmlns:a16="http://schemas.microsoft.com/office/drawing/2014/main" id="{F88F3835-C048-483D-97B5-442319F360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75" name="직사각형 474">
                        <a:extLst>
                          <a:ext uri="{FF2B5EF4-FFF2-40B4-BE49-F238E27FC236}">
                            <a16:creationId xmlns:a16="http://schemas.microsoft.com/office/drawing/2014/main" id="{2E27D5C4-4F9A-40E1-BEBA-0EE7D48B9C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6" name="직사각형 475">
                        <a:extLst>
                          <a:ext uri="{FF2B5EF4-FFF2-40B4-BE49-F238E27FC236}">
                            <a16:creationId xmlns:a16="http://schemas.microsoft.com/office/drawing/2014/main" id="{860C0978-4A28-48BD-8DDF-70874AC9E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7" name="직사각형 476">
                        <a:extLst>
                          <a:ext uri="{FF2B5EF4-FFF2-40B4-BE49-F238E27FC236}">
                            <a16:creationId xmlns:a16="http://schemas.microsoft.com/office/drawing/2014/main" id="{19DB8933-393B-4FD5-ADC8-7D474B612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8" name="직사각형 477">
                        <a:extLst>
                          <a:ext uri="{FF2B5EF4-FFF2-40B4-BE49-F238E27FC236}">
                            <a16:creationId xmlns:a16="http://schemas.microsoft.com/office/drawing/2014/main" id="{1DB5A73F-BBAB-4E72-B78B-83B29C4D1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70" name="그룹 469">
                      <a:extLst>
                        <a:ext uri="{FF2B5EF4-FFF2-40B4-BE49-F238E27FC236}">
                          <a16:creationId xmlns:a16="http://schemas.microsoft.com/office/drawing/2014/main" id="{1CD9D2F7-19A4-4066-B080-0B19F8407F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71" name="직사각형 470">
                        <a:extLst>
                          <a:ext uri="{FF2B5EF4-FFF2-40B4-BE49-F238E27FC236}">
                            <a16:creationId xmlns:a16="http://schemas.microsoft.com/office/drawing/2014/main" id="{B43550FA-DEAB-4179-B818-AD515977C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2" name="직사각형 471">
                        <a:extLst>
                          <a:ext uri="{FF2B5EF4-FFF2-40B4-BE49-F238E27FC236}">
                            <a16:creationId xmlns:a16="http://schemas.microsoft.com/office/drawing/2014/main" id="{ED62D485-0887-4DEB-98F4-2E4E8E972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3" name="직사각형 472">
                        <a:extLst>
                          <a:ext uri="{FF2B5EF4-FFF2-40B4-BE49-F238E27FC236}">
                            <a16:creationId xmlns:a16="http://schemas.microsoft.com/office/drawing/2014/main" id="{AE66E33E-58F3-4FEC-AD94-C58805D82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4" name="직사각형 473">
                        <a:extLst>
                          <a:ext uri="{FF2B5EF4-FFF2-40B4-BE49-F238E27FC236}">
                            <a16:creationId xmlns:a16="http://schemas.microsoft.com/office/drawing/2014/main" id="{FD06BA0B-74A3-4AE6-9853-5E90B13435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458" name="그룹 457">
                    <a:extLst>
                      <a:ext uri="{FF2B5EF4-FFF2-40B4-BE49-F238E27FC236}">
                        <a16:creationId xmlns:a16="http://schemas.microsoft.com/office/drawing/2014/main" id="{3479F89D-1113-4E4B-9B5C-B33191D57928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59" name="그룹 458">
                      <a:extLst>
                        <a:ext uri="{FF2B5EF4-FFF2-40B4-BE49-F238E27FC236}">
                          <a16:creationId xmlns:a16="http://schemas.microsoft.com/office/drawing/2014/main" id="{4085CCC2-D8D6-4A8A-BF07-699BE13FC1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65" name="직사각형 464">
                        <a:extLst>
                          <a:ext uri="{FF2B5EF4-FFF2-40B4-BE49-F238E27FC236}">
                            <a16:creationId xmlns:a16="http://schemas.microsoft.com/office/drawing/2014/main" id="{C78153C9-BB4A-41D4-924C-769A7179A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6" name="직사각형 465">
                        <a:extLst>
                          <a:ext uri="{FF2B5EF4-FFF2-40B4-BE49-F238E27FC236}">
                            <a16:creationId xmlns:a16="http://schemas.microsoft.com/office/drawing/2014/main" id="{1DB6C347-6F01-43E6-BD09-BDF3E079A7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7" name="직사각형 466">
                        <a:extLst>
                          <a:ext uri="{FF2B5EF4-FFF2-40B4-BE49-F238E27FC236}">
                            <a16:creationId xmlns:a16="http://schemas.microsoft.com/office/drawing/2014/main" id="{4521BFA9-E727-4302-8C80-DE9B37041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8" name="직사각형 467">
                        <a:extLst>
                          <a:ext uri="{FF2B5EF4-FFF2-40B4-BE49-F238E27FC236}">
                            <a16:creationId xmlns:a16="http://schemas.microsoft.com/office/drawing/2014/main" id="{0904C800-587C-4AA6-A8A0-6FA622E55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60" name="그룹 459">
                      <a:extLst>
                        <a:ext uri="{FF2B5EF4-FFF2-40B4-BE49-F238E27FC236}">
                          <a16:creationId xmlns:a16="http://schemas.microsoft.com/office/drawing/2014/main" id="{4EE00A6D-1589-4D25-AF1D-67950236AD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61" name="직사각형 460">
                        <a:extLst>
                          <a:ext uri="{FF2B5EF4-FFF2-40B4-BE49-F238E27FC236}">
                            <a16:creationId xmlns:a16="http://schemas.microsoft.com/office/drawing/2014/main" id="{387F0639-5871-41FE-9046-0AF0DF477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2" name="직사각형 461">
                        <a:extLst>
                          <a:ext uri="{FF2B5EF4-FFF2-40B4-BE49-F238E27FC236}">
                            <a16:creationId xmlns:a16="http://schemas.microsoft.com/office/drawing/2014/main" id="{066AA4E0-7506-4B9C-B3E8-9A87B37249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3" name="직사각형 462">
                        <a:extLst>
                          <a:ext uri="{FF2B5EF4-FFF2-40B4-BE49-F238E27FC236}">
                            <a16:creationId xmlns:a16="http://schemas.microsoft.com/office/drawing/2014/main" id="{924C78BE-9D1F-4605-AA98-5B1864E53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4" name="직사각형 463">
                        <a:extLst>
                          <a:ext uri="{FF2B5EF4-FFF2-40B4-BE49-F238E27FC236}">
                            <a16:creationId xmlns:a16="http://schemas.microsoft.com/office/drawing/2014/main" id="{C98F872F-45CC-4E51-B0D5-EAAC6BF5DB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411" name="그룹 410">
                  <a:extLst>
                    <a:ext uri="{FF2B5EF4-FFF2-40B4-BE49-F238E27FC236}">
                      <a16:creationId xmlns:a16="http://schemas.microsoft.com/office/drawing/2014/main" id="{B736ECF9-BE8B-4BBD-BEDC-350A43EFEAAC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435" name="그룹 434">
                    <a:extLst>
                      <a:ext uri="{FF2B5EF4-FFF2-40B4-BE49-F238E27FC236}">
                        <a16:creationId xmlns:a16="http://schemas.microsoft.com/office/drawing/2014/main" id="{8EB408D2-6268-494E-B4D5-E93A30F188C1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47" name="그룹 446">
                      <a:extLst>
                        <a:ext uri="{FF2B5EF4-FFF2-40B4-BE49-F238E27FC236}">
                          <a16:creationId xmlns:a16="http://schemas.microsoft.com/office/drawing/2014/main" id="{EF5F25E1-9B4E-42C2-9F20-0B3DF4E90F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53" name="직사각형 452">
                        <a:extLst>
                          <a:ext uri="{FF2B5EF4-FFF2-40B4-BE49-F238E27FC236}">
                            <a16:creationId xmlns:a16="http://schemas.microsoft.com/office/drawing/2014/main" id="{0B0419CE-E54D-4DAF-B4F6-A9F43A5CE8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4" name="직사각형 453">
                        <a:extLst>
                          <a:ext uri="{FF2B5EF4-FFF2-40B4-BE49-F238E27FC236}">
                            <a16:creationId xmlns:a16="http://schemas.microsoft.com/office/drawing/2014/main" id="{1658BA82-C55E-4EBA-ACA2-592463C64B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5" name="직사각형 454">
                        <a:extLst>
                          <a:ext uri="{FF2B5EF4-FFF2-40B4-BE49-F238E27FC236}">
                            <a16:creationId xmlns:a16="http://schemas.microsoft.com/office/drawing/2014/main" id="{5D8F6A4D-4C5A-456C-9504-EC30CFC1A7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6" name="직사각형 455">
                        <a:extLst>
                          <a:ext uri="{FF2B5EF4-FFF2-40B4-BE49-F238E27FC236}">
                            <a16:creationId xmlns:a16="http://schemas.microsoft.com/office/drawing/2014/main" id="{90FE2006-2B52-4DFB-B46C-3FDBB9398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48" name="그룹 447">
                      <a:extLst>
                        <a:ext uri="{FF2B5EF4-FFF2-40B4-BE49-F238E27FC236}">
                          <a16:creationId xmlns:a16="http://schemas.microsoft.com/office/drawing/2014/main" id="{3C724EE6-4D34-48D3-AD18-2B38514F12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49" name="직사각형 448">
                        <a:extLst>
                          <a:ext uri="{FF2B5EF4-FFF2-40B4-BE49-F238E27FC236}">
                            <a16:creationId xmlns:a16="http://schemas.microsoft.com/office/drawing/2014/main" id="{8D9FC0BA-FEF7-49DF-A794-7348EB0876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0" name="직사각형 449">
                        <a:extLst>
                          <a:ext uri="{FF2B5EF4-FFF2-40B4-BE49-F238E27FC236}">
                            <a16:creationId xmlns:a16="http://schemas.microsoft.com/office/drawing/2014/main" id="{AAC388B3-4DFF-4301-B540-3B6EB5F90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1" name="직사각형 450">
                        <a:extLst>
                          <a:ext uri="{FF2B5EF4-FFF2-40B4-BE49-F238E27FC236}">
                            <a16:creationId xmlns:a16="http://schemas.microsoft.com/office/drawing/2014/main" id="{C6A040ED-B828-409F-AD18-C9F0894A6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2" name="직사각형 451">
                        <a:extLst>
                          <a:ext uri="{FF2B5EF4-FFF2-40B4-BE49-F238E27FC236}">
                            <a16:creationId xmlns:a16="http://schemas.microsoft.com/office/drawing/2014/main" id="{EB1B4B02-0BC7-4C7D-91DF-77FA3E372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436" name="그룹 435">
                    <a:extLst>
                      <a:ext uri="{FF2B5EF4-FFF2-40B4-BE49-F238E27FC236}">
                        <a16:creationId xmlns:a16="http://schemas.microsoft.com/office/drawing/2014/main" id="{7F13BCF7-D0BD-49C8-A6D9-7BF44E646053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37" name="그룹 436">
                      <a:extLst>
                        <a:ext uri="{FF2B5EF4-FFF2-40B4-BE49-F238E27FC236}">
                          <a16:creationId xmlns:a16="http://schemas.microsoft.com/office/drawing/2014/main" id="{79557DEA-767E-4CDA-B289-05427CAA8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43" name="직사각형 442">
                        <a:extLst>
                          <a:ext uri="{FF2B5EF4-FFF2-40B4-BE49-F238E27FC236}">
                            <a16:creationId xmlns:a16="http://schemas.microsoft.com/office/drawing/2014/main" id="{535F4324-47D2-4615-9456-C66BDA5F3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4" name="직사각형 443">
                        <a:extLst>
                          <a:ext uri="{FF2B5EF4-FFF2-40B4-BE49-F238E27FC236}">
                            <a16:creationId xmlns:a16="http://schemas.microsoft.com/office/drawing/2014/main" id="{7E9B0B2B-C7E7-40D4-B0DF-2ED8F3644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5" name="직사각형 444">
                        <a:extLst>
                          <a:ext uri="{FF2B5EF4-FFF2-40B4-BE49-F238E27FC236}">
                            <a16:creationId xmlns:a16="http://schemas.microsoft.com/office/drawing/2014/main" id="{1C3E3036-5D86-4AF5-94F8-FFC258C7A1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6" name="직사각형 445">
                        <a:extLst>
                          <a:ext uri="{FF2B5EF4-FFF2-40B4-BE49-F238E27FC236}">
                            <a16:creationId xmlns:a16="http://schemas.microsoft.com/office/drawing/2014/main" id="{F91975F7-2781-4C50-86F0-F29B6C3C0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38" name="그룹 437">
                      <a:extLst>
                        <a:ext uri="{FF2B5EF4-FFF2-40B4-BE49-F238E27FC236}">
                          <a16:creationId xmlns:a16="http://schemas.microsoft.com/office/drawing/2014/main" id="{958440D7-ED36-4F80-B73A-9609BD0AA4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39" name="직사각형 438">
                        <a:extLst>
                          <a:ext uri="{FF2B5EF4-FFF2-40B4-BE49-F238E27FC236}">
                            <a16:creationId xmlns:a16="http://schemas.microsoft.com/office/drawing/2014/main" id="{674E681F-7503-4F2F-949D-0E23E12654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0" name="직사각형 439">
                        <a:extLst>
                          <a:ext uri="{FF2B5EF4-FFF2-40B4-BE49-F238E27FC236}">
                            <a16:creationId xmlns:a16="http://schemas.microsoft.com/office/drawing/2014/main" id="{30A5A20A-3CBD-46B3-BE9F-B421F9E05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1" name="직사각형 440">
                        <a:extLst>
                          <a:ext uri="{FF2B5EF4-FFF2-40B4-BE49-F238E27FC236}">
                            <a16:creationId xmlns:a16="http://schemas.microsoft.com/office/drawing/2014/main" id="{E98886E3-C16E-44CC-B308-DF27BF7F7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2" name="직사각형 441">
                        <a:extLst>
                          <a:ext uri="{FF2B5EF4-FFF2-40B4-BE49-F238E27FC236}">
                            <a16:creationId xmlns:a16="http://schemas.microsoft.com/office/drawing/2014/main" id="{F907D0AA-9882-4A0F-B49E-CF30ECB598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412" name="그룹 411">
                  <a:extLst>
                    <a:ext uri="{FF2B5EF4-FFF2-40B4-BE49-F238E27FC236}">
                      <a16:creationId xmlns:a16="http://schemas.microsoft.com/office/drawing/2014/main" id="{934135A1-0F33-4D57-A3B2-7E16A6A8A78C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413" name="그룹 412">
                    <a:extLst>
                      <a:ext uri="{FF2B5EF4-FFF2-40B4-BE49-F238E27FC236}">
                        <a16:creationId xmlns:a16="http://schemas.microsoft.com/office/drawing/2014/main" id="{85C9BEBD-E5B2-46FC-9627-75EF31049285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25" name="그룹 424">
                      <a:extLst>
                        <a:ext uri="{FF2B5EF4-FFF2-40B4-BE49-F238E27FC236}">
                          <a16:creationId xmlns:a16="http://schemas.microsoft.com/office/drawing/2014/main" id="{EF187630-50A4-48F5-873C-C54AB045D4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31" name="직사각형 430">
                        <a:extLst>
                          <a:ext uri="{FF2B5EF4-FFF2-40B4-BE49-F238E27FC236}">
                            <a16:creationId xmlns:a16="http://schemas.microsoft.com/office/drawing/2014/main" id="{D5F33679-1CD8-44FE-B45B-4D89DA2761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32" name="직사각형 431">
                        <a:extLst>
                          <a:ext uri="{FF2B5EF4-FFF2-40B4-BE49-F238E27FC236}">
                            <a16:creationId xmlns:a16="http://schemas.microsoft.com/office/drawing/2014/main" id="{39559038-4C60-4BA2-B601-99BDD61045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33" name="직사각형 432">
                        <a:extLst>
                          <a:ext uri="{FF2B5EF4-FFF2-40B4-BE49-F238E27FC236}">
                            <a16:creationId xmlns:a16="http://schemas.microsoft.com/office/drawing/2014/main" id="{277EE32A-1DDF-49D8-8B60-C63A43FB4A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34" name="직사각형 433">
                        <a:extLst>
                          <a:ext uri="{FF2B5EF4-FFF2-40B4-BE49-F238E27FC236}">
                            <a16:creationId xmlns:a16="http://schemas.microsoft.com/office/drawing/2014/main" id="{6AA3DC8E-56EB-42AB-A001-B6893946EB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26" name="그룹 425">
                      <a:extLst>
                        <a:ext uri="{FF2B5EF4-FFF2-40B4-BE49-F238E27FC236}">
                          <a16:creationId xmlns:a16="http://schemas.microsoft.com/office/drawing/2014/main" id="{96CB29A9-F7D5-464C-B8E1-5F7D4AFFB3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27" name="직사각형 426">
                        <a:extLst>
                          <a:ext uri="{FF2B5EF4-FFF2-40B4-BE49-F238E27FC236}">
                            <a16:creationId xmlns:a16="http://schemas.microsoft.com/office/drawing/2014/main" id="{7D34C6B5-4DF5-4095-9CDF-726E0D255E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8" name="직사각형 427">
                        <a:extLst>
                          <a:ext uri="{FF2B5EF4-FFF2-40B4-BE49-F238E27FC236}">
                            <a16:creationId xmlns:a16="http://schemas.microsoft.com/office/drawing/2014/main" id="{2E45421E-0927-445D-AEC9-A8917EEF6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9" name="직사각형 428">
                        <a:extLst>
                          <a:ext uri="{FF2B5EF4-FFF2-40B4-BE49-F238E27FC236}">
                            <a16:creationId xmlns:a16="http://schemas.microsoft.com/office/drawing/2014/main" id="{89B3B277-3F95-41DC-B024-172A3481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30" name="직사각형 429">
                        <a:extLst>
                          <a:ext uri="{FF2B5EF4-FFF2-40B4-BE49-F238E27FC236}">
                            <a16:creationId xmlns:a16="http://schemas.microsoft.com/office/drawing/2014/main" id="{0CE8A0A4-C2F2-4DAF-AF53-90C06EA49F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414" name="그룹 413">
                    <a:extLst>
                      <a:ext uri="{FF2B5EF4-FFF2-40B4-BE49-F238E27FC236}">
                        <a16:creationId xmlns:a16="http://schemas.microsoft.com/office/drawing/2014/main" id="{44C2B42E-44C9-4CF8-83F8-480E7837F290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15" name="그룹 414">
                      <a:extLst>
                        <a:ext uri="{FF2B5EF4-FFF2-40B4-BE49-F238E27FC236}">
                          <a16:creationId xmlns:a16="http://schemas.microsoft.com/office/drawing/2014/main" id="{27D9C638-FC88-43D1-84BA-5AEE8ADDAB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21" name="직사각형 420">
                        <a:extLst>
                          <a:ext uri="{FF2B5EF4-FFF2-40B4-BE49-F238E27FC236}">
                            <a16:creationId xmlns:a16="http://schemas.microsoft.com/office/drawing/2014/main" id="{69106683-67C7-4029-9464-6A67502BB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2" name="직사각형 421">
                        <a:extLst>
                          <a:ext uri="{FF2B5EF4-FFF2-40B4-BE49-F238E27FC236}">
                            <a16:creationId xmlns:a16="http://schemas.microsoft.com/office/drawing/2014/main" id="{7107B4B5-B5A8-4CC6-946A-9E9880BEE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3" name="직사각형 422">
                        <a:extLst>
                          <a:ext uri="{FF2B5EF4-FFF2-40B4-BE49-F238E27FC236}">
                            <a16:creationId xmlns:a16="http://schemas.microsoft.com/office/drawing/2014/main" id="{1EDFEDC1-BDDB-4570-A98D-E04D36940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4" name="직사각형 423">
                        <a:extLst>
                          <a:ext uri="{FF2B5EF4-FFF2-40B4-BE49-F238E27FC236}">
                            <a16:creationId xmlns:a16="http://schemas.microsoft.com/office/drawing/2014/main" id="{1B485C47-B9C1-44DD-A235-781CED28B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16" name="그룹 415">
                      <a:extLst>
                        <a:ext uri="{FF2B5EF4-FFF2-40B4-BE49-F238E27FC236}">
                          <a16:creationId xmlns:a16="http://schemas.microsoft.com/office/drawing/2014/main" id="{CC0DE8FD-472C-41C7-9423-7E95FFDFAB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17" name="직사각형 416">
                        <a:extLst>
                          <a:ext uri="{FF2B5EF4-FFF2-40B4-BE49-F238E27FC236}">
                            <a16:creationId xmlns:a16="http://schemas.microsoft.com/office/drawing/2014/main" id="{FE8979DE-E4BC-4108-9F21-53C11139D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8" name="직사각형 417">
                        <a:extLst>
                          <a:ext uri="{FF2B5EF4-FFF2-40B4-BE49-F238E27FC236}">
                            <a16:creationId xmlns:a16="http://schemas.microsoft.com/office/drawing/2014/main" id="{EEAB747B-C9B6-4CE5-95FE-77BA2AE428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9" name="직사각형 418">
                        <a:extLst>
                          <a:ext uri="{FF2B5EF4-FFF2-40B4-BE49-F238E27FC236}">
                            <a16:creationId xmlns:a16="http://schemas.microsoft.com/office/drawing/2014/main" id="{6551EB84-B61D-411A-8274-E5AC63C4B5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0" name="직사각형 419">
                        <a:extLst>
                          <a:ext uri="{FF2B5EF4-FFF2-40B4-BE49-F238E27FC236}">
                            <a16:creationId xmlns:a16="http://schemas.microsoft.com/office/drawing/2014/main" id="{4AD67AAC-71E6-4B6F-A1B3-C870846098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CC3558C2-CA2F-4A27-9B63-3740C1802CA0}"/>
                  </a:ext>
                </a:extLst>
              </p:cNvPr>
              <p:cNvGrpSpPr/>
              <p:nvPr/>
            </p:nvGrpSpPr>
            <p:grpSpPr>
              <a:xfrm>
                <a:off x="4123547" y="3075889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317" name="그룹 316">
                  <a:extLst>
                    <a:ext uri="{FF2B5EF4-FFF2-40B4-BE49-F238E27FC236}">
                      <a16:creationId xmlns:a16="http://schemas.microsoft.com/office/drawing/2014/main" id="{27BBF44D-7D0A-43B8-918A-B91386FD61EF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387" name="그룹 386">
                    <a:extLst>
                      <a:ext uri="{FF2B5EF4-FFF2-40B4-BE49-F238E27FC236}">
                        <a16:creationId xmlns:a16="http://schemas.microsoft.com/office/drawing/2014/main" id="{27A5D977-5C8A-4C3F-B65E-F0E059CB0A4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99" name="그룹 398">
                      <a:extLst>
                        <a:ext uri="{FF2B5EF4-FFF2-40B4-BE49-F238E27FC236}">
                          <a16:creationId xmlns:a16="http://schemas.microsoft.com/office/drawing/2014/main" id="{F64AA048-3CA1-4C37-9AD7-4BD1C3FC63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05" name="직사각형 404">
                        <a:extLst>
                          <a:ext uri="{FF2B5EF4-FFF2-40B4-BE49-F238E27FC236}">
                            <a16:creationId xmlns:a16="http://schemas.microsoft.com/office/drawing/2014/main" id="{30DC46F4-3F49-4DC0-AADC-4F5DB8106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6" name="직사각형 405">
                        <a:extLst>
                          <a:ext uri="{FF2B5EF4-FFF2-40B4-BE49-F238E27FC236}">
                            <a16:creationId xmlns:a16="http://schemas.microsoft.com/office/drawing/2014/main" id="{0DFBBCD5-7F98-475E-8100-DB768F8C6B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7" name="직사각형 406">
                        <a:extLst>
                          <a:ext uri="{FF2B5EF4-FFF2-40B4-BE49-F238E27FC236}">
                            <a16:creationId xmlns:a16="http://schemas.microsoft.com/office/drawing/2014/main" id="{1C3436DC-D354-47C7-98ED-F60C2D57A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8" name="직사각형 407">
                        <a:extLst>
                          <a:ext uri="{FF2B5EF4-FFF2-40B4-BE49-F238E27FC236}">
                            <a16:creationId xmlns:a16="http://schemas.microsoft.com/office/drawing/2014/main" id="{23048545-43CF-4CEA-8727-22AF295D2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00" name="그룹 399">
                      <a:extLst>
                        <a:ext uri="{FF2B5EF4-FFF2-40B4-BE49-F238E27FC236}">
                          <a16:creationId xmlns:a16="http://schemas.microsoft.com/office/drawing/2014/main" id="{B2E3314A-D457-4710-BB16-DA45C7D6A0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01" name="직사각형 400">
                        <a:extLst>
                          <a:ext uri="{FF2B5EF4-FFF2-40B4-BE49-F238E27FC236}">
                            <a16:creationId xmlns:a16="http://schemas.microsoft.com/office/drawing/2014/main" id="{2AE288CC-A98A-4683-B751-7BCD8EF06E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2" name="직사각형 401">
                        <a:extLst>
                          <a:ext uri="{FF2B5EF4-FFF2-40B4-BE49-F238E27FC236}">
                            <a16:creationId xmlns:a16="http://schemas.microsoft.com/office/drawing/2014/main" id="{D19DFA62-0400-42E2-AFAB-0A5CB1A397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3" name="직사각형 402">
                        <a:extLst>
                          <a:ext uri="{FF2B5EF4-FFF2-40B4-BE49-F238E27FC236}">
                            <a16:creationId xmlns:a16="http://schemas.microsoft.com/office/drawing/2014/main" id="{726D1D0D-D650-48AA-BF43-045B6E3982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4" name="직사각형 403">
                        <a:extLst>
                          <a:ext uri="{FF2B5EF4-FFF2-40B4-BE49-F238E27FC236}">
                            <a16:creationId xmlns:a16="http://schemas.microsoft.com/office/drawing/2014/main" id="{7FAEDE4F-66C7-45C5-9C2A-3DE2BF4299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388" name="그룹 387">
                    <a:extLst>
                      <a:ext uri="{FF2B5EF4-FFF2-40B4-BE49-F238E27FC236}">
                        <a16:creationId xmlns:a16="http://schemas.microsoft.com/office/drawing/2014/main" id="{DE434A29-DCE1-4600-BA96-FF50DDF5DE09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89" name="그룹 388">
                      <a:extLst>
                        <a:ext uri="{FF2B5EF4-FFF2-40B4-BE49-F238E27FC236}">
                          <a16:creationId xmlns:a16="http://schemas.microsoft.com/office/drawing/2014/main" id="{C342696A-8879-497D-B15B-222BEA44F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95" name="직사각형 394">
                        <a:extLst>
                          <a:ext uri="{FF2B5EF4-FFF2-40B4-BE49-F238E27FC236}">
                            <a16:creationId xmlns:a16="http://schemas.microsoft.com/office/drawing/2014/main" id="{F2BE7643-E226-4CBC-AAE1-A1B3FC262B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6" name="직사각형 395">
                        <a:extLst>
                          <a:ext uri="{FF2B5EF4-FFF2-40B4-BE49-F238E27FC236}">
                            <a16:creationId xmlns:a16="http://schemas.microsoft.com/office/drawing/2014/main" id="{A0282D31-AF81-4F37-B9E3-3AE86CF52A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7" name="직사각형 396">
                        <a:extLst>
                          <a:ext uri="{FF2B5EF4-FFF2-40B4-BE49-F238E27FC236}">
                            <a16:creationId xmlns:a16="http://schemas.microsoft.com/office/drawing/2014/main" id="{91390471-BB23-49BF-8E05-DE26AAB0C2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8" name="직사각형 397">
                        <a:extLst>
                          <a:ext uri="{FF2B5EF4-FFF2-40B4-BE49-F238E27FC236}">
                            <a16:creationId xmlns:a16="http://schemas.microsoft.com/office/drawing/2014/main" id="{BC393DF4-69EA-4E84-AF92-604CFB050A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90" name="그룹 389">
                      <a:extLst>
                        <a:ext uri="{FF2B5EF4-FFF2-40B4-BE49-F238E27FC236}">
                          <a16:creationId xmlns:a16="http://schemas.microsoft.com/office/drawing/2014/main" id="{43FF9ED1-CE03-40C1-8B26-466B49B18A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91" name="직사각형 390">
                        <a:extLst>
                          <a:ext uri="{FF2B5EF4-FFF2-40B4-BE49-F238E27FC236}">
                            <a16:creationId xmlns:a16="http://schemas.microsoft.com/office/drawing/2014/main" id="{3492EB3F-ECE2-45F8-B3CC-5567AD265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2" name="직사각형 391">
                        <a:extLst>
                          <a:ext uri="{FF2B5EF4-FFF2-40B4-BE49-F238E27FC236}">
                            <a16:creationId xmlns:a16="http://schemas.microsoft.com/office/drawing/2014/main" id="{80F90668-75E0-475D-A9FC-37EB27DA55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3" name="직사각형 392">
                        <a:extLst>
                          <a:ext uri="{FF2B5EF4-FFF2-40B4-BE49-F238E27FC236}">
                            <a16:creationId xmlns:a16="http://schemas.microsoft.com/office/drawing/2014/main" id="{A86AECB4-3521-4226-AA9D-399C4D702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4" name="직사각형 393">
                        <a:extLst>
                          <a:ext uri="{FF2B5EF4-FFF2-40B4-BE49-F238E27FC236}">
                            <a16:creationId xmlns:a16="http://schemas.microsoft.com/office/drawing/2014/main" id="{9C88C24A-9098-4FD2-B4B3-902F19FBFC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318" name="그룹 317">
                  <a:extLst>
                    <a:ext uri="{FF2B5EF4-FFF2-40B4-BE49-F238E27FC236}">
                      <a16:creationId xmlns:a16="http://schemas.microsoft.com/office/drawing/2014/main" id="{2C1C20FE-BC28-4D85-8393-478F07007798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365" name="그룹 364">
                    <a:extLst>
                      <a:ext uri="{FF2B5EF4-FFF2-40B4-BE49-F238E27FC236}">
                        <a16:creationId xmlns:a16="http://schemas.microsoft.com/office/drawing/2014/main" id="{20C9AB52-32D1-443F-9DB1-47BB26745AD3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77" name="그룹 376">
                      <a:extLst>
                        <a:ext uri="{FF2B5EF4-FFF2-40B4-BE49-F238E27FC236}">
                          <a16:creationId xmlns:a16="http://schemas.microsoft.com/office/drawing/2014/main" id="{D6B9270F-97DC-4C20-97DB-F47CDEAD16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83" name="직사각형 382">
                        <a:extLst>
                          <a:ext uri="{FF2B5EF4-FFF2-40B4-BE49-F238E27FC236}">
                            <a16:creationId xmlns:a16="http://schemas.microsoft.com/office/drawing/2014/main" id="{D5DF3FFB-1571-4FCA-A904-B3FF83DF28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4" name="직사각형 383">
                        <a:extLst>
                          <a:ext uri="{FF2B5EF4-FFF2-40B4-BE49-F238E27FC236}">
                            <a16:creationId xmlns:a16="http://schemas.microsoft.com/office/drawing/2014/main" id="{E72872AD-F083-4316-8198-6F1A707676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5" name="직사각형 384">
                        <a:extLst>
                          <a:ext uri="{FF2B5EF4-FFF2-40B4-BE49-F238E27FC236}">
                            <a16:creationId xmlns:a16="http://schemas.microsoft.com/office/drawing/2014/main" id="{F4EABD1B-669A-4F2F-A11A-854AE5827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6" name="직사각형 385">
                        <a:extLst>
                          <a:ext uri="{FF2B5EF4-FFF2-40B4-BE49-F238E27FC236}">
                            <a16:creationId xmlns:a16="http://schemas.microsoft.com/office/drawing/2014/main" id="{C5436652-545F-4008-8AF4-94671362F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78" name="그룹 377">
                      <a:extLst>
                        <a:ext uri="{FF2B5EF4-FFF2-40B4-BE49-F238E27FC236}">
                          <a16:creationId xmlns:a16="http://schemas.microsoft.com/office/drawing/2014/main" id="{BB6005A4-A649-461D-8BE0-B81FDA784C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79" name="직사각형 378">
                        <a:extLst>
                          <a:ext uri="{FF2B5EF4-FFF2-40B4-BE49-F238E27FC236}">
                            <a16:creationId xmlns:a16="http://schemas.microsoft.com/office/drawing/2014/main" id="{B2D881BC-6267-4770-8A48-940CB04FAD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0" name="직사각형 379">
                        <a:extLst>
                          <a:ext uri="{FF2B5EF4-FFF2-40B4-BE49-F238E27FC236}">
                            <a16:creationId xmlns:a16="http://schemas.microsoft.com/office/drawing/2014/main" id="{1B5367CF-4B33-4B5D-A0E8-7C4C650FAB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1" name="직사각형 380">
                        <a:extLst>
                          <a:ext uri="{FF2B5EF4-FFF2-40B4-BE49-F238E27FC236}">
                            <a16:creationId xmlns:a16="http://schemas.microsoft.com/office/drawing/2014/main" id="{F0940398-74C3-4C03-A335-E019F78629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2" name="직사각형 381">
                        <a:extLst>
                          <a:ext uri="{FF2B5EF4-FFF2-40B4-BE49-F238E27FC236}">
                            <a16:creationId xmlns:a16="http://schemas.microsoft.com/office/drawing/2014/main" id="{42D51616-8759-4344-BCF0-774CE90D7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366" name="그룹 365">
                    <a:extLst>
                      <a:ext uri="{FF2B5EF4-FFF2-40B4-BE49-F238E27FC236}">
                        <a16:creationId xmlns:a16="http://schemas.microsoft.com/office/drawing/2014/main" id="{BE12D563-F2DD-4146-8834-0130011B5422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67" name="그룹 366">
                      <a:extLst>
                        <a:ext uri="{FF2B5EF4-FFF2-40B4-BE49-F238E27FC236}">
                          <a16:creationId xmlns:a16="http://schemas.microsoft.com/office/drawing/2014/main" id="{4AF4003B-F15C-4643-BAAF-AD159AEB37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73" name="직사각형 372">
                        <a:extLst>
                          <a:ext uri="{FF2B5EF4-FFF2-40B4-BE49-F238E27FC236}">
                            <a16:creationId xmlns:a16="http://schemas.microsoft.com/office/drawing/2014/main" id="{F7A53C43-D279-43E2-8B3C-18844FA91A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4" name="직사각형 373">
                        <a:extLst>
                          <a:ext uri="{FF2B5EF4-FFF2-40B4-BE49-F238E27FC236}">
                            <a16:creationId xmlns:a16="http://schemas.microsoft.com/office/drawing/2014/main" id="{5014BADA-77C5-4601-9EEE-49CE7BA103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5" name="직사각형 374">
                        <a:extLst>
                          <a:ext uri="{FF2B5EF4-FFF2-40B4-BE49-F238E27FC236}">
                            <a16:creationId xmlns:a16="http://schemas.microsoft.com/office/drawing/2014/main" id="{F9AB584D-49C0-4FD2-881B-2011F8CEF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6" name="직사각형 375">
                        <a:extLst>
                          <a:ext uri="{FF2B5EF4-FFF2-40B4-BE49-F238E27FC236}">
                            <a16:creationId xmlns:a16="http://schemas.microsoft.com/office/drawing/2014/main" id="{97EA98E0-6636-4F3C-821E-3562C41BB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68" name="그룹 367">
                      <a:extLst>
                        <a:ext uri="{FF2B5EF4-FFF2-40B4-BE49-F238E27FC236}">
                          <a16:creationId xmlns:a16="http://schemas.microsoft.com/office/drawing/2014/main" id="{72189636-DB3A-4CC5-B9A5-0E996B27E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69" name="직사각형 368">
                        <a:extLst>
                          <a:ext uri="{FF2B5EF4-FFF2-40B4-BE49-F238E27FC236}">
                            <a16:creationId xmlns:a16="http://schemas.microsoft.com/office/drawing/2014/main" id="{C8D814CB-CE38-4D5F-846E-CA7364EAE2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0" name="직사각형 369">
                        <a:extLst>
                          <a:ext uri="{FF2B5EF4-FFF2-40B4-BE49-F238E27FC236}">
                            <a16:creationId xmlns:a16="http://schemas.microsoft.com/office/drawing/2014/main" id="{1934720B-F1D6-43F5-904D-6B0DD7DAB1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1" name="직사각형 370">
                        <a:extLst>
                          <a:ext uri="{FF2B5EF4-FFF2-40B4-BE49-F238E27FC236}">
                            <a16:creationId xmlns:a16="http://schemas.microsoft.com/office/drawing/2014/main" id="{AE64D9A6-C744-4AD3-B634-7A872617B4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2" name="직사각형 371">
                        <a:extLst>
                          <a:ext uri="{FF2B5EF4-FFF2-40B4-BE49-F238E27FC236}">
                            <a16:creationId xmlns:a16="http://schemas.microsoft.com/office/drawing/2014/main" id="{3E4B3898-690A-4682-B65B-AEB6B21A9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319" name="그룹 318">
                  <a:extLst>
                    <a:ext uri="{FF2B5EF4-FFF2-40B4-BE49-F238E27FC236}">
                      <a16:creationId xmlns:a16="http://schemas.microsoft.com/office/drawing/2014/main" id="{7101A698-1D66-4F9D-B5E9-B5DA0263B86D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343" name="그룹 342">
                    <a:extLst>
                      <a:ext uri="{FF2B5EF4-FFF2-40B4-BE49-F238E27FC236}">
                        <a16:creationId xmlns:a16="http://schemas.microsoft.com/office/drawing/2014/main" id="{73891204-0D96-4B57-950F-93654BF2359E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55" name="그룹 354">
                      <a:extLst>
                        <a:ext uri="{FF2B5EF4-FFF2-40B4-BE49-F238E27FC236}">
                          <a16:creationId xmlns:a16="http://schemas.microsoft.com/office/drawing/2014/main" id="{3FECB614-54D1-4AFA-B9D8-EEF9A78AA6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61" name="직사각형 360">
                        <a:extLst>
                          <a:ext uri="{FF2B5EF4-FFF2-40B4-BE49-F238E27FC236}">
                            <a16:creationId xmlns:a16="http://schemas.microsoft.com/office/drawing/2014/main" id="{1781E94A-75D4-46CF-A9C8-4DFF45ED7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62" name="직사각형 361">
                        <a:extLst>
                          <a:ext uri="{FF2B5EF4-FFF2-40B4-BE49-F238E27FC236}">
                            <a16:creationId xmlns:a16="http://schemas.microsoft.com/office/drawing/2014/main" id="{BE68F5FF-F3FA-4545-9BF1-64DCC4ABBC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63" name="직사각형 362">
                        <a:extLst>
                          <a:ext uri="{FF2B5EF4-FFF2-40B4-BE49-F238E27FC236}">
                            <a16:creationId xmlns:a16="http://schemas.microsoft.com/office/drawing/2014/main" id="{7295B7CC-446C-4D87-8788-B43DAEECB6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64" name="직사각형 363">
                        <a:extLst>
                          <a:ext uri="{FF2B5EF4-FFF2-40B4-BE49-F238E27FC236}">
                            <a16:creationId xmlns:a16="http://schemas.microsoft.com/office/drawing/2014/main" id="{3A977E4A-6D29-4B3B-B079-9B136DE60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56" name="그룹 355">
                      <a:extLst>
                        <a:ext uri="{FF2B5EF4-FFF2-40B4-BE49-F238E27FC236}">
                          <a16:creationId xmlns:a16="http://schemas.microsoft.com/office/drawing/2014/main" id="{9E442B1C-1D5C-4A08-BE18-59159034B8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57" name="직사각형 356">
                        <a:extLst>
                          <a:ext uri="{FF2B5EF4-FFF2-40B4-BE49-F238E27FC236}">
                            <a16:creationId xmlns:a16="http://schemas.microsoft.com/office/drawing/2014/main" id="{582BCC00-086B-4A17-AE4A-64355F50B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8" name="직사각형 357">
                        <a:extLst>
                          <a:ext uri="{FF2B5EF4-FFF2-40B4-BE49-F238E27FC236}">
                            <a16:creationId xmlns:a16="http://schemas.microsoft.com/office/drawing/2014/main" id="{4127C4F0-4EFE-4317-9233-3728237FF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9" name="직사각형 358">
                        <a:extLst>
                          <a:ext uri="{FF2B5EF4-FFF2-40B4-BE49-F238E27FC236}">
                            <a16:creationId xmlns:a16="http://schemas.microsoft.com/office/drawing/2014/main" id="{7EE2FB33-B4EA-4CA0-91C2-9ECA442B2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60" name="직사각형 359">
                        <a:extLst>
                          <a:ext uri="{FF2B5EF4-FFF2-40B4-BE49-F238E27FC236}">
                            <a16:creationId xmlns:a16="http://schemas.microsoft.com/office/drawing/2014/main" id="{D89BDCDE-B30B-4AC1-B4B2-70CD7A493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344" name="그룹 343">
                    <a:extLst>
                      <a:ext uri="{FF2B5EF4-FFF2-40B4-BE49-F238E27FC236}">
                        <a16:creationId xmlns:a16="http://schemas.microsoft.com/office/drawing/2014/main" id="{9070943A-DAF9-4D8B-ABAC-E5452D8F6C77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45" name="그룹 344">
                      <a:extLst>
                        <a:ext uri="{FF2B5EF4-FFF2-40B4-BE49-F238E27FC236}">
                          <a16:creationId xmlns:a16="http://schemas.microsoft.com/office/drawing/2014/main" id="{6CFF2FDD-4BC6-4CF7-9447-3BC43EFE49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51" name="직사각형 350">
                        <a:extLst>
                          <a:ext uri="{FF2B5EF4-FFF2-40B4-BE49-F238E27FC236}">
                            <a16:creationId xmlns:a16="http://schemas.microsoft.com/office/drawing/2014/main" id="{546AACAE-B1EC-45B8-AF58-F6846E4452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2" name="직사각형 351">
                        <a:extLst>
                          <a:ext uri="{FF2B5EF4-FFF2-40B4-BE49-F238E27FC236}">
                            <a16:creationId xmlns:a16="http://schemas.microsoft.com/office/drawing/2014/main" id="{7642D7CD-ECBE-4C8C-BA6B-E6016F72D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3" name="직사각형 352">
                        <a:extLst>
                          <a:ext uri="{FF2B5EF4-FFF2-40B4-BE49-F238E27FC236}">
                            <a16:creationId xmlns:a16="http://schemas.microsoft.com/office/drawing/2014/main" id="{4CA02EF7-A928-429E-B7D7-5650AC7B5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4" name="직사각형 353">
                        <a:extLst>
                          <a:ext uri="{FF2B5EF4-FFF2-40B4-BE49-F238E27FC236}">
                            <a16:creationId xmlns:a16="http://schemas.microsoft.com/office/drawing/2014/main" id="{FCF6B84B-CAA9-43E8-9088-7DEC6FC840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46" name="그룹 345">
                      <a:extLst>
                        <a:ext uri="{FF2B5EF4-FFF2-40B4-BE49-F238E27FC236}">
                          <a16:creationId xmlns:a16="http://schemas.microsoft.com/office/drawing/2014/main" id="{D12A03B0-F6EB-4F9F-9D9E-BE37DD0DB5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47" name="직사각형 346">
                        <a:extLst>
                          <a:ext uri="{FF2B5EF4-FFF2-40B4-BE49-F238E27FC236}">
                            <a16:creationId xmlns:a16="http://schemas.microsoft.com/office/drawing/2014/main" id="{8318AB01-BB8F-4F41-9635-9B1FD82924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8" name="직사각형 347">
                        <a:extLst>
                          <a:ext uri="{FF2B5EF4-FFF2-40B4-BE49-F238E27FC236}">
                            <a16:creationId xmlns:a16="http://schemas.microsoft.com/office/drawing/2014/main" id="{98124C36-660F-4E41-8BE1-07848BF2C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9" name="직사각형 348">
                        <a:extLst>
                          <a:ext uri="{FF2B5EF4-FFF2-40B4-BE49-F238E27FC236}">
                            <a16:creationId xmlns:a16="http://schemas.microsoft.com/office/drawing/2014/main" id="{2AE8BC7A-5324-4CA6-8789-381F595B98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0" name="직사각형 349">
                        <a:extLst>
                          <a:ext uri="{FF2B5EF4-FFF2-40B4-BE49-F238E27FC236}">
                            <a16:creationId xmlns:a16="http://schemas.microsoft.com/office/drawing/2014/main" id="{D690DBC7-6DF3-4572-B354-9542B19F6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320" name="그룹 319">
                  <a:extLst>
                    <a:ext uri="{FF2B5EF4-FFF2-40B4-BE49-F238E27FC236}">
                      <a16:creationId xmlns:a16="http://schemas.microsoft.com/office/drawing/2014/main" id="{6A4E60F8-43D2-4BD9-A3AB-0CBA87E764DA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321" name="그룹 320">
                    <a:extLst>
                      <a:ext uri="{FF2B5EF4-FFF2-40B4-BE49-F238E27FC236}">
                        <a16:creationId xmlns:a16="http://schemas.microsoft.com/office/drawing/2014/main" id="{5478E233-812C-42ED-8A4D-65C4AC21EA0F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33" name="그룹 332">
                      <a:extLst>
                        <a:ext uri="{FF2B5EF4-FFF2-40B4-BE49-F238E27FC236}">
                          <a16:creationId xmlns:a16="http://schemas.microsoft.com/office/drawing/2014/main" id="{09FBF4A3-FB9B-426A-9902-649C093F3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39" name="직사각형 338">
                        <a:extLst>
                          <a:ext uri="{FF2B5EF4-FFF2-40B4-BE49-F238E27FC236}">
                            <a16:creationId xmlns:a16="http://schemas.microsoft.com/office/drawing/2014/main" id="{61CA4312-4CE4-4DBD-8A28-100E719F6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0" name="직사각형 339">
                        <a:extLst>
                          <a:ext uri="{FF2B5EF4-FFF2-40B4-BE49-F238E27FC236}">
                            <a16:creationId xmlns:a16="http://schemas.microsoft.com/office/drawing/2014/main" id="{FECEAD70-A3C6-42FF-B5AE-2CCD02AB8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1" name="직사각형 340">
                        <a:extLst>
                          <a:ext uri="{FF2B5EF4-FFF2-40B4-BE49-F238E27FC236}">
                            <a16:creationId xmlns:a16="http://schemas.microsoft.com/office/drawing/2014/main" id="{89BB0DD6-4DD3-4503-9E99-E3FD517C5A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2" name="직사각형 341">
                        <a:extLst>
                          <a:ext uri="{FF2B5EF4-FFF2-40B4-BE49-F238E27FC236}">
                            <a16:creationId xmlns:a16="http://schemas.microsoft.com/office/drawing/2014/main" id="{6D26594E-BF31-4472-B817-76EE2F106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34" name="그룹 333">
                      <a:extLst>
                        <a:ext uri="{FF2B5EF4-FFF2-40B4-BE49-F238E27FC236}">
                          <a16:creationId xmlns:a16="http://schemas.microsoft.com/office/drawing/2014/main" id="{EF1BD8B3-1828-40AA-81C7-145BF302D2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35" name="직사각형 334">
                        <a:extLst>
                          <a:ext uri="{FF2B5EF4-FFF2-40B4-BE49-F238E27FC236}">
                            <a16:creationId xmlns:a16="http://schemas.microsoft.com/office/drawing/2014/main" id="{7C99AB57-AC04-4FF7-9854-F0591D4CB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36" name="직사각형 335">
                        <a:extLst>
                          <a:ext uri="{FF2B5EF4-FFF2-40B4-BE49-F238E27FC236}">
                            <a16:creationId xmlns:a16="http://schemas.microsoft.com/office/drawing/2014/main" id="{39AFA5D3-6259-4382-BA80-271E00842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37" name="직사각형 336">
                        <a:extLst>
                          <a:ext uri="{FF2B5EF4-FFF2-40B4-BE49-F238E27FC236}">
                            <a16:creationId xmlns:a16="http://schemas.microsoft.com/office/drawing/2014/main" id="{3832916E-D80F-4B4A-8B1C-FCF529630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38" name="직사각형 337">
                        <a:extLst>
                          <a:ext uri="{FF2B5EF4-FFF2-40B4-BE49-F238E27FC236}">
                            <a16:creationId xmlns:a16="http://schemas.microsoft.com/office/drawing/2014/main" id="{6D1122C1-3722-4522-87C4-146CA318D8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322" name="그룹 321">
                    <a:extLst>
                      <a:ext uri="{FF2B5EF4-FFF2-40B4-BE49-F238E27FC236}">
                        <a16:creationId xmlns:a16="http://schemas.microsoft.com/office/drawing/2014/main" id="{1D54FA6A-2F70-4C7B-BCAF-B7FCFD9BFADA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23" name="그룹 322">
                      <a:extLst>
                        <a:ext uri="{FF2B5EF4-FFF2-40B4-BE49-F238E27FC236}">
                          <a16:creationId xmlns:a16="http://schemas.microsoft.com/office/drawing/2014/main" id="{97FDBAB7-29CD-44B3-B302-6F990DE922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29" name="직사각형 328">
                        <a:extLst>
                          <a:ext uri="{FF2B5EF4-FFF2-40B4-BE49-F238E27FC236}">
                            <a16:creationId xmlns:a16="http://schemas.microsoft.com/office/drawing/2014/main" id="{DCAF837A-512F-4A8B-AA03-7EC94C012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30" name="직사각형 329">
                        <a:extLst>
                          <a:ext uri="{FF2B5EF4-FFF2-40B4-BE49-F238E27FC236}">
                            <a16:creationId xmlns:a16="http://schemas.microsoft.com/office/drawing/2014/main" id="{DA9D0B70-BB99-4E47-99D7-14CE59265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31" name="직사각형 330">
                        <a:extLst>
                          <a:ext uri="{FF2B5EF4-FFF2-40B4-BE49-F238E27FC236}">
                            <a16:creationId xmlns:a16="http://schemas.microsoft.com/office/drawing/2014/main" id="{20718156-5D71-4A41-A425-A16690203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32" name="직사각형 331">
                        <a:extLst>
                          <a:ext uri="{FF2B5EF4-FFF2-40B4-BE49-F238E27FC236}">
                            <a16:creationId xmlns:a16="http://schemas.microsoft.com/office/drawing/2014/main" id="{2FD12CBB-2572-41B9-9B66-33C8085D2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24" name="그룹 323">
                      <a:extLst>
                        <a:ext uri="{FF2B5EF4-FFF2-40B4-BE49-F238E27FC236}">
                          <a16:creationId xmlns:a16="http://schemas.microsoft.com/office/drawing/2014/main" id="{88B3FCCE-50BC-46DA-95A8-7C22E2058F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25" name="직사각형 324">
                        <a:extLst>
                          <a:ext uri="{FF2B5EF4-FFF2-40B4-BE49-F238E27FC236}">
                            <a16:creationId xmlns:a16="http://schemas.microsoft.com/office/drawing/2014/main" id="{1FBE2AD2-2E12-4C4F-8EA5-8A2428D289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26" name="직사각형 325">
                        <a:extLst>
                          <a:ext uri="{FF2B5EF4-FFF2-40B4-BE49-F238E27FC236}">
                            <a16:creationId xmlns:a16="http://schemas.microsoft.com/office/drawing/2014/main" id="{A1905D8E-163D-44F8-B7E2-CF37A6ED7A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27" name="직사각형 326">
                        <a:extLst>
                          <a:ext uri="{FF2B5EF4-FFF2-40B4-BE49-F238E27FC236}">
                            <a16:creationId xmlns:a16="http://schemas.microsoft.com/office/drawing/2014/main" id="{1B4EA69E-C9AF-4016-9F68-36BFBE0D4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28" name="직사각형 327">
                        <a:extLst>
                          <a:ext uri="{FF2B5EF4-FFF2-40B4-BE49-F238E27FC236}">
                            <a16:creationId xmlns:a16="http://schemas.microsoft.com/office/drawing/2014/main" id="{3DA54100-8F89-4245-8F81-E94DE98C1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83138417-C61F-4F06-9CF7-C835108521D6}"/>
              </a:ext>
            </a:extLst>
          </p:cNvPr>
          <p:cNvSpPr/>
          <p:nvPr/>
        </p:nvSpPr>
        <p:spPr>
          <a:xfrm>
            <a:off x="3165802" y="1394527"/>
            <a:ext cx="565026" cy="59032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F0010C7A-7E53-44A8-81E5-B07711927EBB}"/>
              </a:ext>
            </a:extLst>
          </p:cNvPr>
          <p:cNvGrpSpPr/>
          <p:nvPr/>
        </p:nvGrpSpPr>
        <p:grpSpPr>
          <a:xfrm>
            <a:off x="5451195" y="1394527"/>
            <a:ext cx="2266364" cy="4715592"/>
            <a:chOff x="412343" y="1311917"/>
            <a:chExt cx="2266364" cy="4715592"/>
          </a:xfrm>
        </p:grpSpPr>
        <p:pic>
          <p:nvPicPr>
            <p:cNvPr id="503" name="그림 502">
              <a:extLst>
                <a:ext uri="{FF2B5EF4-FFF2-40B4-BE49-F238E27FC236}">
                  <a16:creationId xmlns:a16="http://schemas.microsoft.com/office/drawing/2014/main" id="{8DFDEC61-E471-478C-B0CD-80037D6B2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343" y="1311917"/>
              <a:ext cx="2260104" cy="4715592"/>
            </a:xfrm>
            <a:prstGeom prst="rect">
              <a:avLst/>
            </a:prstGeom>
          </p:spPr>
        </p:pic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693480E9-EFA9-446D-BC10-88688A08EFA9}"/>
                </a:ext>
              </a:extLst>
            </p:cNvPr>
            <p:cNvGrpSpPr/>
            <p:nvPr/>
          </p:nvGrpSpPr>
          <p:grpSpPr>
            <a:xfrm>
              <a:off x="416520" y="1311917"/>
              <a:ext cx="2262187" cy="4715592"/>
              <a:chOff x="4123547" y="718793"/>
              <a:chExt cx="2262187" cy="4715592"/>
            </a:xfrm>
          </p:grpSpPr>
          <p:grpSp>
            <p:nvGrpSpPr>
              <p:cNvPr id="505" name="그룹 504">
                <a:extLst>
                  <a:ext uri="{FF2B5EF4-FFF2-40B4-BE49-F238E27FC236}">
                    <a16:creationId xmlns:a16="http://schemas.microsoft.com/office/drawing/2014/main" id="{8A72863E-33DB-4FCA-902F-ED3555E63B20}"/>
                  </a:ext>
                </a:extLst>
              </p:cNvPr>
              <p:cNvGrpSpPr/>
              <p:nvPr/>
            </p:nvGrpSpPr>
            <p:grpSpPr>
              <a:xfrm>
                <a:off x="4125630" y="718793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599" name="그룹 598">
                  <a:extLst>
                    <a:ext uri="{FF2B5EF4-FFF2-40B4-BE49-F238E27FC236}">
                      <a16:creationId xmlns:a16="http://schemas.microsoft.com/office/drawing/2014/main" id="{85FB9E3A-C878-490F-956B-0F10E2F509A4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669" name="그룹 668">
                    <a:extLst>
                      <a:ext uri="{FF2B5EF4-FFF2-40B4-BE49-F238E27FC236}">
                        <a16:creationId xmlns:a16="http://schemas.microsoft.com/office/drawing/2014/main" id="{A7A004B0-AE32-476F-8EC0-814FA095D59E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81" name="그룹 680">
                      <a:extLst>
                        <a:ext uri="{FF2B5EF4-FFF2-40B4-BE49-F238E27FC236}">
                          <a16:creationId xmlns:a16="http://schemas.microsoft.com/office/drawing/2014/main" id="{768786B3-D945-4F75-ACFC-846C8A29D1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87" name="직사각형 686">
                        <a:extLst>
                          <a:ext uri="{FF2B5EF4-FFF2-40B4-BE49-F238E27FC236}">
                            <a16:creationId xmlns:a16="http://schemas.microsoft.com/office/drawing/2014/main" id="{2D42F88A-0C63-4253-9BC8-B52032FB59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8" name="직사각형 687">
                        <a:extLst>
                          <a:ext uri="{FF2B5EF4-FFF2-40B4-BE49-F238E27FC236}">
                            <a16:creationId xmlns:a16="http://schemas.microsoft.com/office/drawing/2014/main" id="{04A306C5-656F-4463-B2CA-0F36E5D8D0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9" name="직사각형 688">
                        <a:extLst>
                          <a:ext uri="{FF2B5EF4-FFF2-40B4-BE49-F238E27FC236}">
                            <a16:creationId xmlns:a16="http://schemas.microsoft.com/office/drawing/2014/main" id="{0F0FA372-22B7-4AE2-8782-3ADBCD36C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90" name="직사각형 689">
                        <a:extLst>
                          <a:ext uri="{FF2B5EF4-FFF2-40B4-BE49-F238E27FC236}">
                            <a16:creationId xmlns:a16="http://schemas.microsoft.com/office/drawing/2014/main" id="{2264F86D-55B5-4629-8F29-DB0711E41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82" name="그룹 681">
                      <a:extLst>
                        <a:ext uri="{FF2B5EF4-FFF2-40B4-BE49-F238E27FC236}">
                          <a16:creationId xmlns:a16="http://schemas.microsoft.com/office/drawing/2014/main" id="{52473D09-B1DB-4E8F-9E96-C4558E976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83" name="직사각형 682">
                        <a:extLst>
                          <a:ext uri="{FF2B5EF4-FFF2-40B4-BE49-F238E27FC236}">
                            <a16:creationId xmlns:a16="http://schemas.microsoft.com/office/drawing/2014/main" id="{5567C730-22FE-420E-950C-63F2802B4B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4" name="직사각형 683">
                        <a:extLst>
                          <a:ext uri="{FF2B5EF4-FFF2-40B4-BE49-F238E27FC236}">
                            <a16:creationId xmlns:a16="http://schemas.microsoft.com/office/drawing/2014/main" id="{22FF34B0-230C-45F5-ACEA-6BAB1C210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5" name="직사각형 684">
                        <a:extLst>
                          <a:ext uri="{FF2B5EF4-FFF2-40B4-BE49-F238E27FC236}">
                            <a16:creationId xmlns:a16="http://schemas.microsoft.com/office/drawing/2014/main" id="{B8A06C74-1BDF-4244-BBB7-8557E0D4C0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6" name="직사각형 685">
                        <a:extLst>
                          <a:ext uri="{FF2B5EF4-FFF2-40B4-BE49-F238E27FC236}">
                            <a16:creationId xmlns:a16="http://schemas.microsoft.com/office/drawing/2014/main" id="{6473F7E1-067D-4249-B58D-E4F079014B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670" name="그룹 669">
                    <a:extLst>
                      <a:ext uri="{FF2B5EF4-FFF2-40B4-BE49-F238E27FC236}">
                        <a16:creationId xmlns:a16="http://schemas.microsoft.com/office/drawing/2014/main" id="{E769E7BB-C9E7-419E-AA47-28F5B4106BD8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71" name="그룹 670">
                      <a:extLst>
                        <a:ext uri="{FF2B5EF4-FFF2-40B4-BE49-F238E27FC236}">
                          <a16:creationId xmlns:a16="http://schemas.microsoft.com/office/drawing/2014/main" id="{01D522A0-857B-47AD-B6D5-EBC604F716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77" name="직사각형 676">
                        <a:extLst>
                          <a:ext uri="{FF2B5EF4-FFF2-40B4-BE49-F238E27FC236}">
                            <a16:creationId xmlns:a16="http://schemas.microsoft.com/office/drawing/2014/main" id="{F47DFB1E-BEB1-42DE-A715-DADA0E98E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8" name="직사각형 677">
                        <a:extLst>
                          <a:ext uri="{FF2B5EF4-FFF2-40B4-BE49-F238E27FC236}">
                            <a16:creationId xmlns:a16="http://schemas.microsoft.com/office/drawing/2014/main" id="{7EEF3283-5DE1-4EFE-9F74-07C935B81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9" name="직사각형 678">
                        <a:extLst>
                          <a:ext uri="{FF2B5EF4-FFF2-40B4-BE49-F238E27FC236}">
                            <a16:creationId xmlns:a16="http://schemas.microsoft.com/office/drawing/2014/main" id="{1BBAC275-8692-4E32-8EBB-8A973669B7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0" name="직사각형 679">
                        <a:extLst>
                          <a:ext uri="{FF2B5EF4-FFF2-40B4-BE49-F238E27FC236}">
                            <a16:creationId xmlns:a16="http://schemas.microsoft.com/office/drawing/2014/main" id="{BDB7F117-9C3C-4786-936A-7B5A58531C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72" name="그룹 671">
                      <a:extLst>
                        <a:ext uri="{FF2B5EF4-FFF2-40B4-BE49-F238E27FC236}">
                          <a16:creationId xmlns:a16="http://schemas.microsoft.com/office/drawing/2014/main" id="{C18F86AC-B9CD-4E76-BB75-F1019AD410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73" name="직사각형 672">
                        <a:extLst>
                          <a:ext uri="{FF2B5EF4-FFF2-40B4-BE49-F238E27FC236}">
                            <a16:creationId xmlns:a16="http://schemas.microsoft.com/office/drawing/2014/main" id="{17E0859C-5BFE-48F0-B8C3-ED8665A48C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4" name="직사각형 673">
                        <a:extLst>
                          <a:ext uri="{FF2B5EF4-FFF2-40B4-BE49-F238E27FC236}">
                            <a16:creationId xmlns:a16="http://schemas.microsoft.com/office/drawing/2014/main" id="{52FF46FE-A7BC-43FC-BD41-96CFD88B6A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5" name="직사각형 674">
                        <a:extLst>
                          <a:ext uri="{FF2B5EF4-FFF2-40B4-BE49-F238E27FC236}">
                            <a16:creationId xmlns:a16="http://schemas.microsoft.com/office/drawing/2014/main" id="{5AFF68A3-8B00-4993-A459-29AF7FFF9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6" name="직사각형 675">
                        <a:extLst>
                          <a:ext uri="{FF2B5EF4-FFF2-40B4-BE49-F238E27FC236}">
                            <a16:creationId xmlns:a16="http://schemas.microsoft.com/office/drawing/2014/main" id="{6954D5CB-4C89-4817-8486-DCAFB1765D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600" name="그룹 599">
                  <a:extLst>
                    <a:ext uri="{FF2B5EF4-FFF2-40B4-BE49-F238E27FC236}">
                      <a16:creationId xmlns:a16="http://schemas.microsoft.com/office/drawing/2014/main" id="{CB572AFD-74CC-466D-980F-53152D0ECC8D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647" name="그룹 646">
                    <a:extLst>
                      <a:ext uri="{FF2B5EF4-FFF2-40B4-BE49-F238E27FC236}">
                        <a16:creationId xmlns:a16="http://schemas.microsoft.com/office/drawing/2014/main" id="{1AB76365-949F-4C9B-A165-B96ACB49F21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59" name="그룹 658">
                      <a:extLst>
                        <a:ext uri="{FF2B5EF4-FFF2-40B4-BE49-F238E27FC236}">
                          <a16:creationId xmlns:a16="http://schemas.microsoft.com/office/drawing/2014/main" id="{CA41BF33-1A4B-487E-B7C8-9C5F435BB3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65" name="직사각형 664">
                        <a:extLst>
                          <a:ext uri="{FF2B5EF4-FFF2-40B4-BE49-F238E27FC236}">
                            <a16:creationId xmlns:a16="http://schemas.microsoft.com/office/drawing/2014/main" id="{7718D6E2-D449-4271-8D12-ED8B0713E3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6" name="직사각형 665">
                        <a:extLst>
                          <a:ext uri="{FF2B5EF4-FFF2-40B4-BE49-F238E27FC236}">
                            <a16:creationId xmlns:a16="http://schemas.microsoft.com/office/drawing/2014/main" id="{C28E8EBA-2098-4961-84FC-2F9B9BC0E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7" name="직사각형 666">
                        <a:extLst>
                          <a:ext uri="{FF2B5EF4-FFF2-40B4-BE49-F238E27FC236}">
                            <a16:creationId xmlns:a16="http://schemas.microsoft.com/office/drawing/2014/main" id="{544FA96A-AEBF-44A2-B22C-ED485D2324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8" name="직사각형 667">
                        <a:extLst>
                          <a:ext uri="{FF2B5EF4-FFF2-40B4-BE49-F238E27FC236}">
                            <a16:creationId xmlns:a16="http://schemas.microsoft.com/office/drawing/2014/main" id="{DCBE55B7-6DF9-4401-ACEC-0F64027CF0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60" name="그룹 659">
                      <a:extLst>
                        <a:ext uri="{FF2B5EF4-FFF2-40B4-BE49-F238E27FC236}">
                          <a16:creationId xmlns:a16="http://schemas.microsoft.com/office/drawing/2014/main" id="{976129A2-DF2C-482D-9216-9C677062E7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61" name="직사각형 660">
                        <a:extLst>
                          <a:ext uri="{FF2B5EF4-FFF2-40B4-BE49-F238E27FC236}">
                            <a16:creationId xmlns:a16="http://schemas.microsoft.com/office/drawing/2014/main" id="{3197DAB5-93AC-47BB-9C26-1F9949F8E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2" name="직사각형 661">
                        <a:extLst>
                          <a:ext uri="{FF2B5EF4-FFF2-40B4-BE49-F238E27FC236}">
                            <a16:creationId xmlns:a16="http://schemas.microsoft.com/office/drawing/2014/main" id="{611DDC7D-A995-4D83-8037-002297CAFC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3" name="직사각형 662">
                        <a:extLst>
                          <a:ext uri="{FF2B5EF4-FFF2-40B4-BE49-F238E27FC236}">
                            <a16:creationId xmlns:a16="http://schemas.microsoft.com/office/drawing/2014/main" id="{1689F3CB-D665-44F5-B117-B58F47770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4" name="직사각형 663">
                        <a:extLst>
                          <a:ext uri="{FF2B5EF4-FFF2-40B4-BE49-F238E27FC236}">
                            <a16:creationId xmlns:a16="http://schemas.microsoft.com/office/drawing/2014/main" id="{D67922A7-EB22-49EE-B0A4-C67004635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648" name="그룹 647">
                    <a:extLst>
                      <a:ext uri="{FF2B5EF4-FFF2-40B4-BE49-F238E27FC236}">
                        <a16:creationId xmlns:a16="http://schemas.microsoft.com/office/drawing/2014/main" id="{D6D9C27A-F66F-45E7-A9B1-29D6F958D35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49" name="그룹 648">
                      <a:extLst>
                        <a:ext uri="{FF2B5EF4-FFF2-40B4-BE49-F238E27FC236}">
                          <a16:creationId xmlns:a16="http://schemas.microsoft.com/office/drawing/2014/main" id="{8DF3C66F-F0B4-4872-9E17-96D960FC61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55" name="직사각형 654">
                        <a:extLst>
                          <a:ext uri="{FF2B5EF4-FFF2-40B4-BE49-F238E27FC236}">
                            <a16:creationId xmlns:a16="http://schemas.microsoft.com/office/drawing/2014/main" id="{3EA7BAB1-0E94-48B4-BC2D-2DA2C866D1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56" name="직사각형 655">
                        <a:extLst>
                          <a:ext uri="{FF2B5EF4-FFF2-40B4-BE49-F238E27FC236}">
                            <a16:creationId xmlns:a16="http://schemas.microsoft.com/office/drawing/2014/main" id="{0A0D2743-6029-4B17-945F-31D1B7DA2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57" name="직사각형 656">
                        <a:extLst>
                          <a:ext uri="{FF2B5EF4-FFF2-40B4-BE49-F238E27FC236}">
                            <a16:creationId xmlns:a16="http://schemas.microsoft.com/office/drawing/2014/main" id="{1A6F92D2-B63B-4AE5-B0D3-0ADA753939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58" name="직사각형 657">
                        <a:extLst>
                          <a:ext uri="{FF2B5EF4-FFF2-40B4-BE49-F238E27FC236}">
                            <a16:creationId xmlns:a16="http://schemas.microsoft.com/office/drawing/2014/main" id="{C9D84BEB-983A-4D04-85C5-0E62080814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50" name="그룹 649">
                      <a:extLst>
                        <a:ext uri="{FF2B5EF4-FFF2-40B4-BE49-F238E27FC236}">
                          <a16:creationId xmlns:a16="http://schemas.microsoft.com/office/drawing/2014/main" id="{1AC320D7-07B8-4B70-B39B-25E224D842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51" name="직사각형 650">
                        <a:extLst>
                          <a:ext uri="{FF2B5EF4-FFF2-40B4-BE49-F238E27FC236}">
                            <a16:creationId xmlns:a16="http://schemas.microsoft.com/office/drawing/2014/main" id="{1C47A428-9CDC-4214-90D4-78720EAC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52" name="직사각형 651">
                        <a:extLst>
                          <a:ext uri="{FF2B5EF4-FFF2-40B4-BE49-F238E27FC236}">
                            <a16:creationId xmlns:a16="http://schemas.microsoft.com/office/drawing/2014/main" id="{166B78EF-D332-4169-9962-09CC035A08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53" name="직사각형 652">
                        <a:extLst>
                          <a:ext uri="{FF2B5EF4-FFF2-40B4-BE49-F238E27FC236}">
                            <a16:creationId xmlns:a16="http://schemas.microsoft.com/office/drawing/2014/main" id="{9F6453D1-68E6-471D-BCAA-8831049633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54" name="직사각형 653">
                        <a:extLst>
                          <a:ext uri="{FF2B5EF4-FFF2-40B4-BE49-F238E27FC236}">
                            <a16:creationId xmlns:a16="http://schemas.microsoft.com/office/drawing/2014/main" id="{BAB61A0D-6BD9-4395-9AEA-4D4D9AD74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601" name="그룹 600">
                  <a:extLst>
                    <a:ext uri="{FF2B5EF4-FFF2-40B4-BE49-F238E27FC236}">
                      <a16:creationId xmlns:a16="http://schemas.microsoft.com/office/drawing/2014/main" id="{8CB11C9F-9619-4E69-995F-E9C26E9BBD9A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625" name="그룹 624">
                    <a:extLst>
                      <a:ext uri="{FF2B5EF4-FFF2-40B4-BE49-F238E27FC236}">
                        <a16:creationId xmlns:a16="http://schemas.microsoft.com/office/drawing/2014/main" id="{7D23899C-CE0C-4C05-BB57-57C885F3E643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37" name="그룹 636">
                      <a:extLst>
                        <a:ext uri="{FF2B5EF4-FFF2-40B4-BE49-F238E27FC236}">
                          <a16:creationId xmlns:a16="http://schemas.microsoft.com/office/drawing/2014/main" id="{1793CCB6-0A83-47D3-80E4-7E39DAC03B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43" name="직사각형 642">
                        <a:extLst>
                          <a:ext uri="{FF2B5EF4-FFF2-40B4-BE49-F238E27FC236}">
                            <a16:creationId xmlns:a16="http://schemas.microsoft.com/office/drawing/2014/main" id="{06F622FD-5F98-4B11-9862-43F51A316B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4" name="직사각형 643">
                        <a:extLst>
                          <a:ext uri="{FF2B5EF4-FFF2-40B4-BE49-F238E27FC236}">
                            <a16:creationId xmlns:a16="http://schemas.microsoft.com/office/drawing/2014/main" id="{23D74E66-6BD3-4734-BB66-1A601AF9F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5" name="직사각형 644">
                        <a:extLst>
                          <a:ext uri="{FF2B5EF4-FFF2-40B4-BE49-F238E27FC236}">
                            <a16:creationId xmlns:a16="http://schemas.microsoft.com/office/drawing/2014/main" id="{9751D9F1-E313-41F5-9199-F8CF7BF8EE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6" name="직사각형 645">
                        <a:extLst>
                          <a:ext uri="{FF2B5EF4-FFF2-40B4-BE49-F238E27FC236}">
                            <a16:creationId xmlns:a16="http://schemas.microsoft.com/office/drawing/2014/main" id="{884C2A09-CFBD-4C70-B9B3-609B3C03ED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38" name="그룹 637">
                      <a:extLst>
                        <a:ext uri="{FF2B5EF4-FFF2-40B4-BE49-F238E27FC236}">
                          <a16:creationId xmlns:a16="http://schemas.microsoft.com/office/drawing/2014/main" id="{48F4D738-2F04-4B1B-AC46-FAA4298C86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39" name="직사각형 638">
                        <a:extLst>
                          <a:ext uri="{FF2B5EF4-FFF2-40B4-BE49-F238E27FC236}">
                            <a16:creationId xmlns:a16="http://schemas.microsoft.com/office/drawing/2014/main" id="{CAFB94E7-9A29-4DF8-AC50-A83C5629E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0" name="직사각형 639">
                        <a:extLst>
                          <a:ext uri="{FF2B5EF4-FFF2-40B4-BE49-F238E27FC236}">
                            <a16:creationId xmlns:a16="http://schemas.microsoft.com/office/drawing/2014/main" id="{F499A7B4-4105-40F8-9DEB-869E29CFF0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1" name="직사각형 640">
                        <a:extLst>
                          <a:ext uri="{FF2B5EF4-FFF2-40B4-BE49-F238E27FC236}">
                            <a16:creationId xmlns:a16="http://schemas.microsoft.com/office/drawing/2014/main" id="{65118D4E-CE62-4AD0-8E0F-2BE99F2A11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2" name="직사각형 641">
                        <a:extLst>
                          <a:ext uri="{FF2B5EF4-FFF2-40B4-BE49-F238E27FC236}">
                            <a16:creationId xmlns:a16="http://schemas.microsoft.com/office/drawing/2014/main" id="{C41A4376-7941-4394-B175-17B7BB1D9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626" name="그룹 625">
                    <a:extLst>
                      <a:ext uri="{FF2B5EF4-FFF2-40B4-BE49-F238E27FC236}">
                        <a16:creationId xmlns:a16="http://schemas.microsoft.com/office/drawing/2014/main" id="{EFFDA652-1A40-4783-935D-15F418F4337E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27" name="그룹 626">
                      <a:extLst>
                        <a:ext uri="{FF2B5EF4-FFF2-40B4-BE49-F238E27FC236}">
                          <a16:creationId xmlns:a16="http://schemas.microsoft.com/office/drawing/2014/main" id="{C8BAF0CC-0BBE-4C23-9748-57A18FEBB5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33" name="직사각형 632">
                        <a:extLst>
                          <a:ext uri="{FF2B5EF4-FFF2-40B4-BE49-F238E27FC236}">
                            <a16:creationId xmlns:a16="http://schemas.microsoft.com/office/drawing/2014/main" id="{DDA43E7E-8618-49D8-BFB2-9BEBA5222B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4" name="직사각형 633">
                        <a:extLst>
                          <a:ext uri="{FF2B5EF4-FFF2-40B4-BE49-F238E27FC236}">
                            <a16:creationId xmlns:a16="http://schemas.microsoft.com/office/drawing/2014/main" id="{2BAEA31C-8C8A-42C2-AAD9-071CFD020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5" name="직사각형 634">
                        <a:extLst>
                          <a:ext uri="{FF2B5EF4-FFF2-40B4-BE49-F238E27FC236}">
                            <a16:creationId xmlns:a16="http://schemas.microsoft.com/office/drawing/2014/main" id="{F51F62B1-C8B6-46AB-AFA2-616C8E68F7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6" name="직사각형 635">
                        <a:extLst>
                          <a:ext uri="{FF2B5EF4-FFF2-40B4-BE49-F238E27FC236}">
                            <a16:creationId xmlns:a16="http://schemas.microsoft.com/office/drawing/2014/main" id="{7D62AED5-FFEC-41E9-8739-EF0C68FE5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28" name="그룹 627">
                      <a:extLst>
                        <a:ext uri="{FF2B5EF4-FFF2-40B4-BE49-F238E27FC236}">
                          <a16:creationId xmlns:a16="http://schemas.microsoft.com/office/drawing/2014/main" id="{EE66DED9-9D0D-46DE-BD23-BADB745409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29" name="직사각형 628">
                        <a:extLst>
                          <a:ext uri="{FF2B5EF4-FFF2-40B4-BE49-F238E27FC236}">
                            <a16:creationId xmlns:a16="http://schemas.microsoft.com/office/drawing/2014/main" id="{70272843-DBD0-4382-B6FF-891D0ECB6D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0" name="직사각형 629">
                        <a:extLst>
                          <a:ext uri="{FF2B5EF4-FFF2-40B4-BE49-F238E27FC236}">
                            <a16:creationId xmlns:a16="http://schemas.microsoft.com/office/drawing/2014/main" id="{3C7CAFF9-EADE-4EFD-8F05-5F59A1DB4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1" name="직사각형 630">
                        <a:extLst>
                          <a:ext uri="{FF2B5EF4-FFF2-40B4-BE49-F238E27FC236}">
                            <a16:creationId xmlns:a16="http://schemas.microsoft.com/office/drawing/2014/main" id="{9D9BC80A-7AD5-4F6E-8EB2-E4C4FA3902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2" name="직사각형 631">
                        <a:extLst>
                          <a:ext uri="{FF2B5EF4-FFF2-40B4-BE49-F238E27FC236}">
                            <a16:creationId xmlns:a16="http://schemas.microsoft.com/office/drawing/2014/main" id="{ADCE122B-F497-4F77-8BD4-45EDA051E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602" name="그룹 601">
                  <a:extLst>
                    <a:ext uri="{FF2B5EF4-FFF2-40B4-BE49-F238E27FC236}">
                      <a16:creationId xmlns:a16="http://schemas.microsoft.com/office/drawing/2014/main" id="{8D9ABCCE-AA50-43DB-858B-E91387188249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603" name="그룹 602">
                    <a:extLst>
                      <a:ext uri="{FF2B5EF4-FFF2-40B4-BE49-F238E27FC236}">
                        <a16:creationId xmlns:a16="http://schemas.microsoft.com/office/drawing/2014/main" id="{94DE5619-709D-4AD4-B199-2EA94B0F9F08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15" name="그룹 614">
                      <a:extLst>
                        <a:ext uri="{FF2B5EF4-FFF2-40B4-BE49-F238E27FC236}">
                          <a16:creationId xmlns:a16="http://schemas.microsoft.com/office/drawing/2014/main" id="{C9AD060F-D9C1-4DE8-B0DD-0E651DD94B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21" name="직사각형 620">
                        <a:extLst>
                          <a:ext uri="{FF2B5EF4-FFF2-40B4-BE49-F238E27FC236}">
                            <a16:creationId xmlns:a16="http://schemas.microsoft.com/office/drawing/2014/main" id="{4E51D75B-7E3E-496D-983F-A952229169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22" name="직사각형 621">
                        <a:extLst>
                          <a:ext uri="{FF2B5EF4-FFF2-40B4-BE49-F238E27FC236}">
                            <a16:creationId xmlns:a16="http://schemas.microsoft.com/office/drawing/2014/main" id="{6B557B28-1819-43C6-975F-B1F6F26D7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23" name="직사각형 622">
                        <a:extLst>
                          <a:ext uri="{FF2B5EF4-FFF2-40B4-BE49-F238E27FC236}">
                            <a16:creationId xmlns:a16="http://schemas.microsoft.com/office/drawing/2014/main" id="{F8AECE09-85C8-42E8-A33C-BB2B6907A2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24" name="직사각형 623">
                        <a:extLst>
                          <a:ext uri="{FF2B5EF4-FFF2-40B4-BE49-F238E27FC236}">
                            <a16:creationId xmlns:a16="http://schemas.microsoft.com/office/drawing/2014/main" id="{6C167683-E3BD-444F-B260-0FB80CE2F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16" name="그룹 615">
                      <a:extLst>
                        <a:ext uri="{FF2B5EF4-FFF2-40B4-BE49-F238E27FC236}">
                          <a16:creationId xmlns:a16="http://schemas.microsoft.com/office/drawing/2014/main" id="{0A017247-837D-4F52-8E3B-01F8DA85B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17" name="직사각형 616">
                        <a:extLst>
                          <a:ext uri="{FF2B5EF4-FFF2-40B4-BE49-F238E27FC236}">
                            <a16:creationId xmlns:a16="http://schemas.microsoft.com/office/drawing/2014/main" id="{AB3B1222-AFF2-4B23-B85B-E4C3BB6EB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18" name="직사각형 617">
                        <a:extLst>
                          <a:ext uri="{FF2B5EF4-FFF2-40B4-BE49-F238E27FC236}">
                            <a16:creationId xmlns:a16="http://schemas.microsoft.com/office/drawing/2014/main" id="{BAB02084-433D-499E-BD8B-C5B98C8BB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19" name="직사각형 618">
                        <a:extLst>
                          <a:ext uri="{FF2B5EF4-FFF2-40B4-BE49-F238E27FC236}">
                            <a16:creationId xmlns:a16="http://schemas.microsoft.com/office/drawing/2014/main" id="{9B070D05-CB21-4D69-B687-6B49FFFF37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20" name="직사각형 619">
                        <a:extLst>
                          <a:ext uri="{FF2B5EF4-FFF2-40B4-BE49-F238E27FC236}">
                            <a16:creationId xmlns:a16="http://schemas.microsoft.com/office/drawing/2014/main" id="{60D85E0F-F1B2-4002-8493-1560E4B6D8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604" name="그룹 603">
                    <a:extLst>
                      <a:ext uri="{FF2B5EF4-FFF2-40B4-BE49-F238E27FC236}">
                        <a16:creationId xmlns:a16="http://schemas.microsoft.com/office/drawing/2014/main" id="{9674BC67-37D7-4A38-84A9-D9EA17EA8A63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05" name="그룹 604">
                      <a:extLst>
                        <a:ext uri="{FF2B5EF4-FFF2-40B4-BE49-F238E27FC236}">
                          <a16:creationId xmlns:a16="http://schemas.microsoft.com/office/drawing/2014/main" id="{7F62350D-CC10-48F7-A1B1-F5DC96809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11" name="직사각형 610">
                        <a:extLst>
                          <a:ext uri="{FF2B5EF4-FFF2-40B4-BE49-F238E27FC236}">
                            <a16:creationId xmlns:a16="http://schemas.microsoft.com/office/drawing/2014/main" id="{18FED8CB-4AA0-4327-AB1B-AF41BC69D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12" name="직사각형 611">
                        <a:extLst>
                          <a:ext uri="{FF2B5EF4-FFF2-40B4-BE49-F238E27FC236}">
                            <a16:creationId xmlns:a16="http://schemas.microsoft.com/office/drawing/2014/main" id="{7BBAAFCB-ED19-42A2-B350-C74BD9B91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13" name="직사각형 612">
                        <a:extLst>
                          <a:ext uri="{FF2B5EF4-FFF2-40B4-BE49-F238E27FC236}">
                            <a16:creationId xmlns:a16="http://schemas.microsoft.com/office/drawing/2014/main" id="{25CFB562-FF3C-4AA1-B13A-4124A99AD1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14" name="직사각형 613">
                        <a:extLst>
                          <a:ext uri="{FF2B5EF4-FFF2-40B4-BE49-F238E27FC236}">
                            <a16:creationId xmlns:a16="http://schemas.microsoft.com/office/drawing/2014/main" id="{D28707C7-CAAD-4512-BE36-31A1BB44F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06" name="그룹 605">
                      <a:extLst>
                        <a:ext uri="{FF2B5EF4-FFF2-40B4-BE49-F238E27FC236}">
                          <a16:creationId xmlns:a16="http://schemas.microsoft.com/office/drawing/2014/main" id="{9B4C6A99-EAC4-4603-A428-0606355A69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07" name="직사각형 606">
                        <a:extLst>
                          <a:ext uri="{FF2B5EF4-FFF2-40B4-BE49-F238E27FC236}">
                            <a16:creationId xmlns:a16="http://schemas.microsoft.com/office/drawing/2014/main" id="{91C2EE5A-2629-4A81-8C3B-1CA70AB0C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08" name="직사각형 607">
                        <a:extLst>
                          <a:ext uri="{FF2B5EF4-FFF2-40B4-BE49-F238E27FC236}">
                            <a16:creationId xmlns:a16="http://schemas.microsoft.com/office/drawing/2014/main" id="{AAB0FC4C-FEB1-4F39-98C1-D001F72340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09" name="직사각형 608">
                        <a:extLst>
                          <a:ext uri="{FF2B5EF4-FFF2-40B4-BE49-F238E27FC236}">
                            <a16:creationId xmlns:a16="http://schemas.microsoft.com/office/drawing/2014/main" id="{5E115255-4DF3-46E4-B713-8A50422AD5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10" name="직사각형 609">
                        <a:extLst>
                          <a:ext uri="{FF2B5EF4-FFF2-40B4-BE49-F238E27FC236}">
                            <a16:creationId xmlns:a16="http://schemas.microsoft.com/office/drawing/2014/main" id="{3789B00B-06DE-4FC4-8F06-0046FA814F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506" name="그룹 505">
                <a:extLst>
                  <a:ext uri="{FF2B5EF4-FFF2-40B4-BE49-F238E27FC236}">
                    <a16:creationId xmlns:a16="http://schemas.microsoft.com/office/drawing/2014/main" id="{83FB76B0-FB93-49A4-9F45-1F3CB1EB19B4}"/>
                  </a:ext>
                </a:extLst>
              </p:cNvPr>
              <p:cNvGrpSpPr/>
              <p:nvPr/>
            </p:nvGrpSpPr>
            <p:grpSpPr>
              <a:xfrm>
                <a:off x="4123547" y="3075889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507" name="그룹 506">
                  <a:extLst>
                    <a:ext uri="{FF2B5EF4-FFF2-40B4-BE49-F238E27FC236}">
                      <a16:creationId xmlns:a16="http://schemas.microsoft.com/office/drawing/2014/main" id="{F732DF3F-DB8D-4255-B2D6-04DB01BE49E9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577" name="그룹 576">
                    <a:extLst>
                      <a:ext uri="{FF2B5EF4-FFF2-40B4-BE49-F238E27FC236}">
                        <a16:creationId xmlns:a16="http://schemas.microsoft.com/office/drawing/2014/main" id="{91E4071C-C614-4C87-B0F5-DBF6BBA44091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89" name="그룹 588">
                      <a:extLst>
                        <a:ext uri="{FF2B5EF4-FFF2-40B4-BE49-F238E27FC236}">
                          <a16:creationId xmlns:a16="http://schemas.microsoft.com/office/drawing/2014/main" id="{DC52160C-920A-4396-9AC6-F6E008F578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95" name="직사각형 594">
                        <a:extLst>
                          <a:ext uri="{FF2B5EF4-FFF2-40B4-BE49-F238E27FC236}">
                            <a16:creationId xmlns:a16="http://schemas.microsoft.com/office/drawing/2014/main" id="{E51B67F2-4C2F-4494-9053-3E852A3118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96" name="직사각형 595">
                        <a:extLst>
                          <a:ext uri="{FF2B5EF4-FFF2-40B4-BE49-F238E27FC236}">
                            <a16:creationId xmlns:a16="http://schemas.microsoft.com/office/drawing/2014/main" id="{6C5A21F3-3CAF-4747-8101-9D30B610D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97" name="직사각형 596">
                        <a:extLst>
                          <a:ext uri="{FF2B5EF4-FFF2-40B4-BE49-F238E27FC236}">
                            <a16:creationId xmlns:a16="http://schemas.microsoft.com/office/drawing/2014/main" id="{B9F167D9-4786-47D9-A493-1D6F685DA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98" name="직사각형 597">
                        <a:extLst>
                          <a:ext uri="{FF2B5EF4-FFF2-40B4-BE49-F238E27FC236}">
                            <a16:creationId xmlns:a16="http://schemas.microsoft.com/office/drawing/2014/main" id="{1E6726DB-1702-44CB-BA1E-2A91D5EAB3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590" name="그룹 589">
                      <a:extLst>
                        <a:ext uri="{FF2B5EF4-FFF2-40B4-BE49-F238E27FC236}">
                          <a16:creationId xmlns:a16="http://schemas.microsoft.com/office/drawing/2014/main" id="{7D2514DC-7CA3-4714-9D30-63C13A3854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91" name="직사각형 590">
                        <a:extLst>
                          <a:ext uri="{FF2B5EF4-FFF2-40B4-BE49-F238E27FC236}">
                            <a16:creationId xmlns:a16="http://schemas.microsoft.com/office/drawing/2014/main" id="{86041226-A694-4870-9661-A28EBC5CA6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92" name="직사각형 591">
                        <a:extLst>
                          <a:ext uri="{FF2B5EF4-FFF2-40B4-BE49-F238E27FC236}">
                            <a16:creationId xmlns:a16="http://schemas.microsoft.com/office/drawing/2014/main" id="{C79E5EAD-80D4-45BD-BFA5-7200B459E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93" name="직사각형 592">
                        <a:extLst>
                          <a:ext uri="{FF2B5EF4-FFF2-40B4-BE49-F238E27FC236}">
                            <a16:creationId xmlns:a16="http://schemas.microsoft.com/office/drawing/2014/main" id="{AB4B675F-F8E0-4EB4-89C5-6B6FCD9F9D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94" name="직사각형 593">
                        <a:extLst>
                          <a:ext uri="{FF2B5EF4-FFF2-40B4-BE49-F238E27FC236}">
                            <a16:creationId xmlns:a16="http://schemas.microsoft.com/office/drawing/2014/main" id="{41B2AC19-C3E7-4F37-9AF1-CECC0C8E92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578" name="그룹 577">
                    <a:extLst>
                      <a:ext uri="{FF2B5EF4-FFF2-40B4-BE49-F238E27FC236}">
                        <a16:creationId xmlns:a16="http://schemas.microsoft.com/office/drawing/2014/main" id="{EADC3F43-B380-41B0-9A8B-B47BF66A93E2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79" name="그룹 578">
                      <a:extLst>
                        <a:ext uri="{FF2B5EF4-FFF2-40B4-BE49-F238E27FC236}">
                          <a16:creationId xmlns:a16="http://schemas.microsoft.com/office/drawing/2014/main" id="{A7A6153E-0F40-4E1B-BF98-CD8A9A6FDD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85" name="직사각형 584">
                        <a:extLst>
                          <a:ext uri="{FF2B5EF4-FFF2-40B4-BE49-F238E27FC236}">
                            <a16:creationId xmlns:a16="http://schemas.microsoft.com/office/drawing/2014/main" id="{400CD0D3-A0BF-4986-9CB4-65DAEB9826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86" name="직사각형 585">
                        <a:extLst>
                          <a:ext uri="{FF2B5EF4-FFF2-40B4-BE49-F238E27FC236}">
                            <a16:creationId xmlns:a16="http://schemas.microsoft.com/office/drawing/2014/main" id="{3FFD0C2B-4C93-4957-A995-1CA801988D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87" name="직사각형 586">
                        <a:extLst>
                          <a:ext uri="{FF2B5EF4-FFF2-40B4-BE49-F238E27FC236}">
                            <a16:creationId xmlns:a16="http://schemas.microsoft.com/office/drawing/2014/main" id="{BE6A480F-1648-45C3-A768-968C8E401D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88" name="직사각형 587">
                        <a:extLst>
                          <a:ext uri="{FF2B5EF4-FFF2-40B4-BE49-F238E27FC236}">
                            <a16:creationId xmlns:a16="http://schemas.microsoft.com/office/drawing/2014/main" id="{86537EA3-BE6C-4E12-8081-14BDDC951F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580" name="그룹 579">
                      <a:extLst>
                        <a:ext uri="{FF2B5EF4-FFF2-40B4-BE49-F238E27FC236}">
                          <a16:creationId xmlns:a16="http://schemas.microsoft.com/office/drawing/2014/main" id="{4592736E-47A5-42B8-8CF7-CE65C35709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81" name="직사각형 580">
                        <a:extLst>
                          <a:ext uri="{FF2B5EF4-FFF2-40B4-BE49-F238E27FC236}">
                            <a16:creationId xmlns:a16="http://schemas.microsoft.com/office/drawing/2014/main" id="{62DD523C-778B-4C26-BCA9-08B55FB0A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82" name="직사각형 581">
                        <a:extLst>
                          <a:ext uri="{FF2B5EF4-FFF2-40B4-BE49-F238E27FC236}">
                            <a16:creationId xmlns:a16="http://schemas.microsoft.com/office/drawing/2014/main" id="{3046B2A7-9691-45AB-9A17-B9FFC1D2F2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83" name="직사각형 582">
                        <a:extLst>
                          <a:ext uri="{FF2B5EF4-FFF2-40B4-BE49-F238E27FC236}">
                            <a16:creationId xmlns:a16="http://schemas.microsoft.com/office/drawing/2014/main" id="{6810AB97-2F31-4779-8CEE-797E23B11B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84" name="직사각형 583">
                        <a:extLst>
                          <a:ext uri="{FF2B5EF4-FFF2-40B4-BE49-F238E27FC236}">
                            <a16:creationId xmlns:a16="http://schemas.microsoft.com/office/drawing/2014/main" id="{876E36FF-F89E-493C-B16C-8FA5036C2E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4BD89CFD-5818-4723-B694-79CE3D753B69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555" name="그룹 554">
                    <a:extLst>
                      <a:ext uri="{FF2B5EF4-FFF2-40B4-BE49-F238E27FC236}">
                        <a16:creationId xmlns:a16="http://schemas.microsoft.com/office/drawing/2014/main" id="{654E826B-B1AB-41C2-82C8-5AA07BE6A4A2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67" name="그룹 566">
                      <a:extLst>
                        <a:ext uri="{FF2B5EF4-FFF2-40B4-BE49-F238E27FC236}">
                          <a16:creationId xmlns:a16="http://schemas.microsoft.com/office/drawing/2014/main" id="{AC7D1A55-9F05-4BD8-B54B-8CB40674E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73" name="직사각형 572">
                        <a:extLst>
                          <a:ext uri="{FF2B5EF4-FFF2-40B4-BE49-F238E27FC236}">
                            <a16:creationId xmlns:a16="http://schemas.microsoft.com/office/drawing/2014/main" id="{2FDF72A8-224D-4D50-8A2D-EC7AEB3AA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74" name="직사각형 573">
                        <a:extLst>
                          <a:ext uri="{FF2B5EF4-FFF2-40B4-BE49-F238E27FC236}">
                            <a16:creationId xmlns:a16="http://schemas.microsoft.com/office/drawing/2014/main" id="{117382AD-9B0A-4080-8578-3CB1E1077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75" name="직사각형 574">
                        <a:extLst>
                          <a:ext uri="{FF2B5EF4-FFF2-40B4-BE49-F238E27FC236}">
                            <a16:creationId xmlns:a16="http://schemas.microsoft.com/office/drawing/2014/main" id="{CBD1C8EF-BA3E-48E3-8DBD-738925E39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76" name="직사각형 575">
                        <a:extLst>
                          <a:ext uri="{FF2B5EF4-FFF2-40B4-BE49-F238E27FC236}">
                            <a16:creationId xmlns:a16="http://schemas.microsoft.com/office/drawing/2014/main" id="{F5BC5B25-8634-4813-AE0A-7DFC00030F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568" name="그룹 567">
                      <a:extLst>
                        <a:ext uri="{FF2B5EF4-FFF2-40B4-BE49-F238E27FC236}">
                          <a16:creationId xmlns:a16="http://schemas.microsoft.com/office/drawing/2014/main" id="{3BA4EAE4-4E58-490A-9E75-C16AC0C023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69" name="직사각형 568">
                        <a:extLst>
                          <a:ext uri="{FF2B5EF4-FFF2-40B4-BE49-F238E27FC236}">
                            <a16:creationId xmlns:a16="http://schemas.microsoft.com/office/drawing/2014/main" id="{D6910127-E912-4591-8536-B31CE3CC6E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70" name="직사각형 569">
                        <a:extLst>
                          <a:ext uri="{FF2B5EF4-FFF2-40B4-BE49-F238E27FC236}">
                            <a16:creationId xmlns:a16="http://schemas.microsoft.com/office/drawing/2014/main" id="{58C90DBC-71B7-4DA9-85E7-430EE33BD2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71" name="직사각형 570">
                        <a:extLst>
                          <a:ext uri="{FF2B5EF4-FFF2-40B4-BE49-F238E27FC236}">
                            <a16:creationId xmlns:a16="http://schemas.microsoft.com/office/drawing/2014/main" id="{A3D44E1C-6334-4387-915C-1969C16C76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72" name="직사각형 571">
                        <a:extLst>
                          <a:ext uri="{FF2B5EF4-FFF2-40B4-BE49-F238E27FC236}">
                            <a16:creationId xmlns:a16="http://schemas.microsoft.com/office/drawing/2014/main" id="{507C840A-05C5-4522-A883-81C9E704F9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556" name="그룹 555">
                    <a:extLst>
                      <a:ext uri="{FF2B5EF4-FFF2-40B4-BE49-F238E27FC236}">
                        <a16:creationId xmlns:a16="http://schemas.microsoft.com/office/drawing/2014/main" id="{231FED0E-3939-4791-991A-767BF8F7E703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57" name="그룹 556">
                      <a:extLst>
                        <a:ext uri="{FF2B5EF4-FFF2-40B4-BE49-F238E27FC236}">
                          <a16:creationId xmlns:a16="http://schemas.microsoft.com/office/drawing/2014/main" id="{2BD30F20-125B-42C9-9C9F-AF86996DE9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63" name="직사각형 562">
                        <a:extLst>
                          <a:ext uri="{FF2B5EF4-FFF2-40B4-BE49-F238E27FC236}">
                            <a16:creationId xmlns:a16="http://schemas.microsoft.com/office/drawing/2014/main" id="{4F681D1A-AD35-4ED6-9725-9D6450246B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4" name="직사각형 563">
                        <a:extLst>
                          <a:ext uri="{FF2B5EF4-FFF2-40B4-BE49-F238E27FC236}">
                            <a16:creationId xmlns:a16="http://schemas.microsoft.com/office/drawing/2014/main" id="{8ACDDDDD-7EE3-4D19-961C-2A02714263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5" name="직사각형 564">
                        <a:extLst>
                          <a:ext uri="{FF2B5EF4-FFF2-40B4-BE49-F238E27FC236}">
                            <a16:creationId xmlns:a16="http://schemas.microsoft.com/office/drawing/2014/main" id="{B9E8CD05-F12D-485B-B5AD-297A657105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6" name="직사각형 565">
                        <a:extLst>
                          <a:ext uri="{FF2B5EF4-FFF2-40B4-BE49-F238E27FC236}">
                            <a16:creationId xmlns:a16="http://schemas.microsoft.com/office/drawing/2014/main" id="{B8AFC8AE-97CF-4EBE-B2E3-E77B168406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558" name="그룹 557">
                      <a:extLst>
                        <a:ext uri="{FF2B5EF4-FFF2-40B4-BE49-F238E27FC236}">
                          <a16:creationId xmlns:a16="http://schemas.microsoft.com/office/drawing/2014/main" id="{F4F02103-3E35-4E2D-8451-13E71CE38E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59" name="직사각형 558">
                        <a:extLst>
                          <a:ext uri="{FF2B5EF4-FFF2-40B4-BE49-F238E27FC236}">
                            <a16:creationId xmlns:a16="http://schemas.microsoft.com/office/drawing/2014/main" id="{4C07861D-9A19-46BC-8146-55B863958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0" name="직사각형 559">
                        <a:extLst>
                          <a:ext uri="{FF2B5EF4-FFF2-40B4-BE49-F238E27FC236}">
                            <a16:creationId xmlns:a16="http://schemas.microsoft.com/office/drawing/2014/main" id="{74361A85-7F68-4213-9149-9F2E1BEC9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1" name="직사각형 560">
                        <a:extLst>
                          <a:ext uri="{FF2B5EF4-FFF2-40B4-BE49-F238E27FC236}">
                            <a16:creationId xmlns:a16="http://schemas.microsoft.com/office/drawing/2014/main" id="{7363641E-1E86-49B7-8E1C-91A724D2A0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2" name="직사각형 561">
                        <a:extLst>
                          <a:ext uri="{FF2B5EF4-FFF2-40B4-BE49-F238E27FC236}">
                            <a16:creationId xmlns:a16="http://schemas.microsoft.com/office/drawing/2014/main" id="{C70FC09D-4104-469D-B301-3427536E0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66B4E65A-9EAA-4886-BD6D-FC3B7D4776DA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533" name="그룹 532">
                    <a:extLst>
                      <a:ext uri="{FF2B5EF4-FFF2-40B4-BE49-F238E27FC236}">
                        <a16:creationId xmlns:a16="http://schemas.microsoft.com/office/drawing/2014/main" id="{B878167F-87AB-4C2A-A271-4DD5279FE0D5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45" name="그룹 544">
                      <a:extLst>
                        <a:ext uri="{FF2B5EF4-FFF2-40B4-BE49-F238E27FC236}">
                          <a16:creationId xmlns:a16="http://schemas.microsoft.com/office/drawing/2014/main" id="{0E8BFA41-3811-4EE6-8932-936A57741F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51" name="직사각형 550">
                        <a:extLst>
                          <a:ext uri="{FF2B5EF4-FFF2-40B4-BE49-F238E27FC236}">
                            <a16:creationId xmlns:a16="http://schemas.microsoft.com/office/drawing/2014/main" id="{25E52662-C432-4D3E-B338-4723DA0CB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2" name="직사각형 551">
                        <a:extLst>
                          <a:ext uri="{FF2B5EF4-FFF2-40B4-BE49-F238E27FC236}">
                            <a16:creationId xmlns:a16="http://schemas.microsoft.com/office/drawing/2014/main" id="{11BE7CD2-302D-46B8-8CB1-B99872CDFB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3" name="직사각형 552">
                        <a:extLst>
                          <a:ext uri="{FF2B5EF4-FFF2-40B4-BE49-F238E27FC236}">
                            <a16:creationId xmlns:a16="http://schemas.microsoft.com/office/drawing/2014/main" id="{B96BA30A-0D2D-413F-AC7C-FB61C46B9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4" name="직사각형 553">
                        <a:extLst>
                          <a:ext uri="{FF2B5EF4-FFF2-40B4-BE49-F238E27FC236}">
                            <a16:creationId xmlns:a16="http://schemas.microsoft.com/office/drawing/2014/main" id="{FBA2953E-A0E4-470A-90BA-55DD314491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546" name="그룹 545">
                      <a:extLst>
                        <a:ext uri="{FF2B5EF4-FFF2-40B4-BE49-F238E27FC236}">
                          <a16:creationId xmlns:a16="http://schemas.microsoft.com/office/drawing/2014/main" id="{102CF585-228B-4CB7-A32B-34792E823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47" name="직사각형 546">
                        <a:extLst>
                          <a:ext uri="{FF2B5EF4-FFF2-40B4-BE49-F238E27FC236}">
                            <a16:creationId xmlns:a16="http://schemas.microsoft.com/office/drawing/2014/main" id="{2D6EE9CE-23E4-4E9A-8565-410C096E8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8" name="직사각형 547">
                        <a:extLst>
                          <a:ext uri="{FF2B5EF4-FFF2-40B4-BE49-F238E27FC236}">
                            <a16:creationId xmlns:a16="http://schemas.microsoft.com/office/drawing/2014/main" id="{2AFDCA8F-742E-40A7-BFE7-4B9D2C1C0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9" name="직사각형 548">
                        <a:extLst>
                          <a:ext uri="{FF2B5EF4-FFF2-40B4-BE49-F238E27FC236}">
                            <a16:creationId xmlns:a16="http://schemas.microsoft.com/office/drawing/2014/main" id="{2E6226A6-2B85-4F01-A130-5552B7FB2A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0" name="직사각형 549">
                        <a:extLst>
                          <a:ext uri="{FF2B5EF4-FFF2-40B4-BE49-F238E27FC236}">
                            <a16:creationId xmlns:a16="http://schemas.microsoft.com/office/drawing/2014/main" id="{73418C9C-816F-4005-8922-04A80C5B2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534" name="그룹 533">
                    <a:extLst>
                      <a:ext uri="{FF2B5EF4-FFF2-40B4-BE49-F238E27FC236}">
                        <a16:creationId xmlns:a16="http://schemas.microsoft.com/office/drawing/2014/main" id="{D6ACFE4F-2EBF-4045-901F-66BC62CF8C32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35" name="그룹 534">
                      <a:extLst>
                        <a:ext uri="{FF2B5EF4-FFF2-40B4-BE49-F238E27FC236}">
                          <a16:creationId xmlns:a16="http://schemas.microsoft.com/office/drawing/2014/main" id="{0554A82F-71BF-492E-AE6D-14F6DC3A25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41" name="직사각형 540">
                        <a:extLst>
                          <a:ext uri="{FF2B5EF4-FFF2-40B4-BE49-F238E27FC236}">
                            <a16:creationId xmlns:a16="http://schemas.microsoft.com/office/drawing/2014/main" id="{3EBB4856-DCF9-4A22-A598-DD007E1C8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2" name="직사각형 541">
                        <a:extLst>
                          <a:ext uri="{FF2B5EF4-FFF2-40B4-BE49-F238E27FC236}">
                            <a16:creationId xmlns:a16="http://schemas.microsoft.com/office/drawing/2014/main" id="{42D1D512-5AD8-4BA9-A05F-84BBA3D8C8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3" name="직사각형 542">
                        <a:extLst>
                          <a:ext uri="{FF2B5EF4-FFF2-40B4-BE49-F238E27FC236}">
                            <a16:creationId xmlns:a16="http://schemas.microsoft.com/office/drawing/2014/main" id="{EA1B6B75-6C6D-4EF0-865C-3091F2A80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4" name="직사각형 543">
                        <a:extLst>
                          <a:ext uri="{FF2B5EF4-FFF2-40B4-BE49-F238E27FC236}">
                            <a16:creationId xmlns:a16="http://schemas.microsoft.com/office/drawing/2014/main" id="{4BCB8C2B-BD43-4574-B96F-3E86B0857D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536" name="그룹 535">
                      <a:extLst>
                        <a:ext uri="{FF2B5EF4-FFF2-40B4-BE49-F238E27FC236}">
                          <a16:creationId xmlns:a16="http://schemas.microsoft.com/office/drawing/2014/main" id="{9CA8ED42-C02A-4655-B8CF-341FF49A1B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37" name="직사각형 536">
                        <a:extLst>
                          <a:ext uri="{FF2B5EF4-FFF2-40B4-BE49-F238E27FC236}">
                            <a16:creationId xmlns:a16="http://schemas.microsoft.com/office/drawing/2014/main" id="{D612446C-C128-47A5-B076-40987A51C6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8" name="직사각형 537">
                        <a:extLst>
                          <a:ext uri="{FF2B5EF4-FFF2-40B4-BE49-F238E27FC236}">
                            <a16:creationId xmlns:a16="http://schemas.microsoft.com/office/drawing/2014/main" id="{13C84976-B5E6-4C08-A1D8-240E35C79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9" name="직사각형 538">
                        <a:extLst>
                          <a:ext uri="{FF2B5EF4-FFF2-40B4-BE49-F238E27FC236}">
                            <a16:creationId xmlns:a16="http://schemas.microsoft.com/office/drawing/2014/main" id="{0ECE88E6-82C9-408F-AF51-5B62C4162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0" name="직사각형 539">
                        <a:extLst>
                          <a:ext uri="{FF2B5EF4-FFF2-40B4-BE49-F238E27FC236}">
                            <a16:creationId xmlns:a16="http://schemas.microsoft.com/office/drawing/2014/main" id="{40469935-18D6-48EF-979E-A60C62989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510" name="그룹 509">
                  <a:extLst>
                    <a:ext uri="{FF2B5EF4-FFF2-40B4-BE49-F238E27FC236}">
                      <a16:creationId xmlns:a16="http://schemas.microsoft.com/office/drawing/2014/main" id="{117CF181-F5E6-432A-9D2D-00170065F4CD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511" name="그룹 510">
                    <a:extLst>
                      <a:ext uri="{FF2B5EF4-FFF2-40B4-BE49-F238E27FC236}">
                        <a16:creationId xmlns:a16="http://schemas.microsoft.com/office/drawing/2014/main" id="{544ADCF8-CCF5-4E8E-BB49-4B2513EA7119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23" name="그룹 522">
                      <a:extLst>
                        <a:ext uri="{FF2B5EF4-FFF2-40B4-BE49-F238E27FC236}">
                          <a16:creationId xmlns:a16="http://schemas.microsoft.com/office/drawing/2014/main" id="{157E695E-50C5-4182-9AD6-114895F9CA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29" name="직사각형 528">
                        <a:extLst>
                          <a:ext uri="{FF2B5EF4-FFF2-40B4-BE49-F238E27FC236}">
                            <a16:creationId xmlns:a16="http://schemas.microsoft.com/office/drawing/2014/main" id="{8E398BF5-479B-41BF-8477-87F2DB201E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0" name="직사각형 529">
                        <a:extLst>
                          <a:ext uri="{FF2B5EF4-FFF2-40B4-BE49-F238E27FC236}">
                            <a16:creationId xmlns:a16="http://schemas.microsoft.com/office/drawing/2014/main" id="{6350FB09-6F9D-4441-AA16-5FDAF6BF2D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1" name="직사각형 530">
                        <a:extLst>
                          <a:ext uri="{FF2B5EF4-FFF2-40B4-BE49-F238E27FC236}">
                            <a16:creationId xmlns:a16="http://schemas.microsoft.com/office/drawing/2014/main" id="{4612D440-C20D-47FD-AEAC-AB93650368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2" name="직사각형 531">
                        <a:extLst>
                          <a:ext uri="{FF2B5EF4-FFF2-40B4-BE49-F238E27FC236}">
                            <a16:creationId xmlns:a16="http://schemas.microsoft.com/office/drawing/2014/main" id="{D8EC2CCE-7CE2-4E89-B2D0-7C331CDE0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524" name="그룹 523">
                      <a:extLst>
                        <a:ext uri="{FF2B5EF4-FFF2-40B4-BE49-F238E27FC236}">
                          <a16:creationId xmlns:a16="http://schemas.microsoft.com/office/drawing/2014/main" id="{38D905DE-97DD-4145-A26C-B75F29C81F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25" name="직사각형 524">
                        <a:extLst>
                          <a:ext uri="{FF2B5EF4-FFF2-40B4-BE49-F238E27FC236}">
                            <a16:creationId xmlns:a16="http://schemas.microsoft.com/office/drawing/2014/main" id="{A11F65AC-9531-4412-AB47-13D748764E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6" name="직사각형 525">
                        <a:extLst>
                          <a:ext uri="{FF2B5EF4-FFF2-40B4-BE49-F238E27FC236}">
                            <a16:creationId xmlns:a16="http://schemas.microsoft.com/office/drawing/2014/main" id="{CFA5FD73-214B-4811-9C0D-95A72F4799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7" name="직사각형 526">
                        <a:extLst>
                          <a:ext uri="{FF2B5EF4-FFF2-40B4-BE49-F238E27FC236}">
                            <a16:creationId xmlns:a16="http://schemas.microsoft.com/office/drawing/2014/main" id="{DF1F1DB8-0E1F-4A25-A2BC-D155BE7D5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8" name="직사각형 527">
                        <a:extLst>
                          <a:ext uri="{FF2B5EF4-FFF2-40B4-BE49-F238E27FC236}">
                            <a16:creationId xmlns:a16="http://schemas.microsoft.com/office/drawing/2014/main" id="{80269865-62DA-427B-8966-8DD20AE2F9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512" name="그룹 511">
                    <a:extLst>
                      <a:ext uri="{FF2B5EF4-FFF2-40B4-BE49-F238E27FC236}">
                        <a16:creationId xmlns:a16="http://schemas.microsoft.com/office/drawing/2014/main" id="{7975FC77-3338-47F7-9FD8-84F5F509E30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13" name="그룹 512">
                      <a:extLst>
                        <a:ext uri="{FF2B5EF4-FFF2-40B4-BE49-F238E27FC236}">
                          <a16:creationId xmlns:a16="http://schemas.microsoft.com/office/drawing/2014/main" id="{3D9638BA-69D6-40D0-A43C-CC944B9978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19" name="직사각형 518">
                        <a:extLst>
                          <a:ext uri="{FF2B5EF4-FFF2-40B4-BE49-F238E27FC236}">
                            <a16:creationId xmlns:a16="http://schemas.microsoft.com/office/drawing/2014/main" id="{5B92A407-326C-4930-8ABD-06AA3583BF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0" name="직사각형 519">
                        <a:extLst>
                          <a:ext uri="{FF2B5EF4-FFF2-40B4-BE49-F238E27FC236}">
                            <a16:creationId xmlns:a16="http://schemas.microsoft.com/office/drawing/2014/main" id="{A8D8D65B-CF7D-4A0B-8F73-6907620A5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1" name="직사각형 520">
                        <a:extLst>
                          <a:ext uri="{FF2B5EF4-FFF2-40B4-BE49-F238E27FC236}">
                            <a16:creationId xmlns:a16="http://schemas.microsoft.com/office/drawing/2014/main" id="{A336ADB1-34AE-4AFB-854C-ACB73A51B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2" name="직사각형 521">
                        <a:extLst>
                          <a:ext uri="{FF2B5EF4-FFF2-40B4-BE49-F238E27FC236}">
                            <a16:creationId xmlns:a16="http://schemas.microsoft.com/office/drawing/2014/main" id="{2F050CD1-06C5-4E95-BF28-1AD813C669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514" name="그룹 513">
                      <a:extLst>
                        <a:ext uri="{FF2B5EF4-FFF2-40B4-BE49-F238E27FC236}">
                          <a16:creationId xmlns:a16="http://schemas.microsoft.com/office/drawing/2014/main" id="{A58B1134-1CF9-4230-BB37-A94E9ED313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15" name="직사각형 514">
                        <a:extLst>
                          <a:ext uri="{FF2B5EF4-FFF2-40B4-BE49-F238E27FC236}">
                            <a16:creationId xmlns:a16="http://schemas.microsoft.com/office/drawing/2014/main" id="{E43C3C04-C95C-4F13-8872-4962727DD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16" name="직사각형 515">
                        <a:extLst>
                          <a:ext uri="{FF2B5EF4-FFF2-40B4-BE49-F238E27FC236}">
                            <a16:creationId xmlns:a16="http://schemas.microsoft.com/office/drawing/2014/main" id="{9981A775-A52D-4847-BE31-474299EFA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17" name="직사각형 516">
                        <a:extLst>
                          <a:ext uri="{FF2B5EF4-FFF2-40B4-BE49-F238E27FC236}">
                            <a16:creationId xmlns:a16="http://schemas.microsoft.com/office/drawing/2014/main" id="{03002205-9034-4AF7-874F-5800961649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18" name="직사각형 517">
                        <a:extLst>
                          <a:ext uri="{FF2B5EF4-FFF2-40B4-BE49-F238E27FC236}">
                            <a16:creationId xmlns:a16="http://schemas.microsoft.com/office/drawing/2014/main" id="{F56F34BD-F425-4BB3-911A-21A97209E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691" name="직사각형 690">
            <a:extLst>
              <a:ext uri="{FF2B5EF4-FFF2-40B4-BE49-F238E27FC236}">
                <a16:creationId xmlns:a16="http://schemas.microsoft.com/office/drawing/2014/main" id="{3F12FC5D-764D-4274-AD3D-35CF9E3F5181}"/>
              </a:ext>
            </a:extLst>
          </p:cNvPr>
          <p:cNvSpPr/>
          <p:nvPr/>
        </p:nvSpPr>
        <p:spPr>
          <a:xfrm>
            <a:off x="6016221" y="1406763"/>
            <a:ext cx="565026" cy="59032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A26656AF-9346-4195-8D0B-8F1D271E9538}"/>
              </a:ext>
            </a:extLst>
          </p:cNvPr>
          <p:cNvSpPr txBox="1"/>
          <p:nvPr/>
        </p:nvSpPr>
        <p:spPr>
          <a:xfrm>
            <a:off x="8075095" y="1344838"/>
            <a:ext cx="4116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block = 4 cells = 4 histograms</a:t>
            </a:r>
          </a:p>
          <a:p>
            <a:endParaRPr lang="en-US" altLang="ko-KR" dirty="0"/>
          </a:p>
          <a:p>
            <a:r>
              <a:rPr lang="en-US" altLang="ko-KR" dirty="0"/>
              <a:t>1 block(16x16 pixels) = 36-D vector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7x15x36 = 3780-D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16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제목 1">
            <a:extLst>
              <a:ext uri="{FF2B5EF4-FFF2-40B4-BE49-F238E27FC236}">
                <a16:creationId xmlns:a16="http://schemas.microsoft.com/office/drawing/2014/main" id="{1774F862-DF84-48DD-A3A1-904203520EA0}"/>
              </a:ext>
            </a:extLst>
          </p:cNvPr>
          <p:cNvSpPr txBox="1">
            <a:spLocks/>
          </p:cNvSpPr>
          <p:nvPr/>
        </p:nvSpPr>
        <p:spPr>
          <a:xfrm>
            <a:off x="409557" y="316783"/>
            <a:ext cx="10515600" cy="804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/>
              <a:t>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3D3E1-CC70-4723-AB7D-9351E306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" y="2425847"/>
            <a:ext cx="3613534" cy="32929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154C58-05E2-4415-864A-16045D26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232" y="2425847"/>
            <a:ext cx="3613535" cy="32929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67D945-2AB8-4A1D-ACC5-B3FF3A7B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246" y="2425847"/>
            <a:ext cx="3613535" cy="3292983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42F411A0-A278-49B2-B147-45CC188D81B4}"/>
              </a:ext>
            </a:extLst>
          </p:cNvPr>
          <p:cNvSpPr txBox="1"/>
          <p:nvPr/>
        </p:nvSpPr>
        <p:spPr>
          <a:xfrm>
            <a:off x="718973" y="2025737"/>
            <a:ext cx="2410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Before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NMS</a:t>
            </a:r>
            <a:endParaRPr lang="ko-KR" altLang="en-US" sz="20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B373159-4C3D-4374-8269-897C348CD132}"/>
              </a:ext>
            </a:extLst>
          </p:cNvPr>
          <p:cNvSpPr txBox="1"/>
          <p:nvPr/>
        </p:nvSpPr>
        <p:spPr>
          <a:xfrm>
            <a:off x="9180221" y="2025737"/>
            <a:ext cx="2410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HOG Feature</a:t>
            </a:r>
            <a:endParaRPr lang="ko-KR" altLang="en-US" sz="2000" b="1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00DD753-9E17-4681-8209-3F9B78940539}"/>
              </a:ext>
            </a:extLst>
          </p:cNvPr>
          <p:cNvSpPr txBox="1"/>
          <p:nvPr/>
        </p:nvSpPr>
        <p:spPr>
          <a:xfrm>
            <a:off x="4887132" y="2025737"/>
            <a:ext cx="2410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After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NMS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115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053C6-4DC5-446F-BA09-EF58588F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06EF1-20B9-4082-8A25-B3A5AB95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https://eehoeskrap.tistory.com/122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https://www.pyimagesearch.com/2015/11/09/pedestrian-detection-opencv/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https://www.pyimagesearch.com/2014/11/17/non-maximum-suppression-object-detection-python/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https://scikit-image.org/docs/dev/auto_examples/features_detection/plot_hog.html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https://darkpgmr.tistory.com/116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3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98D66D-174E-45DB-AF1C-38B286676160}"/>
              </a:ext>
            </a:extLst>
          </p:cNvPr>
          <p:cNvSpPr txBox="1"/>
          <p:nvPr/>
        </p:nvSpPr>
        <p:spPr>
          <a:xfrm>
            <a:off x="409557" y="1376066"/>
            <a:ext cx="7415409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Feature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unique, can be easily tracked, can be easily compared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A, B: flat surface</a:t>
            </a:r>
            <a:r>
              <a:rPr lang="ko-KR" altLang="en-US" dirty="0"/>
              <a:t>으로 해당 </a:t>
            </a:r>
            <a:r>
              <a:rPr lang="en-US" altLang="ko-KR" dirty="0"/>
              <a:t>patch</a:t>
            </a:r>
            <a:r>
              <a:rPr lang="ko-KR" altLang="en-US" dirty="0"/>
              <a:t>가 정확히 이미지의 어느 영역에 해당하는지 알기 어렵다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C, D: </a:t>
            </a:r>
            <a:r>
              <a:rPr lang="ko-KR" altLang="en-US" dirty="0"/>
              <a:t>직관적으로 빌딩의 </a:t>
            </a:r>
            <a:r>
              <a:rPr lang="en-US" altLang="ko-KR" dirty="0"/>
              <a:t>edge</a:t>
            </a:r>
            <a:r>
              <a:rPr lang="ko-KR" altLang="en-US" dirty="0"/>
              <a:t>에 해당하는 부분임을 알 수 있기 때문에 </a:t>
            </a:r>
            <a:r>
              <a:rPr lang="en-US" altLang="ko-KR" dirty="0"/>
              <a:t>A, B</a:t>
            </a:r>
            <a:r>
              <a:rPr lang="ko-KR" altLang="en-US" dirty="0"/>
              <a:t>보다는 좋은 </a:t>
            </a:r>
            <a:r>
              <a:rPr lang="en-US" altLang="ko-KR" dirty="0"/>
              <a:t>feature</a:t>
            </a:r>
            <a:r>
              <a:rPr lang="ko-KR" altLang="en-US" dirty="0"/>
              <a:t>이지만 길게 늘어선 </a:t>
            </a:r>
            <a:r>
              <a:rPr lang="en-US" altLang="ko-KR" dirty="0"/>
              <a:t>edge </a:t>
            </a:r>
            <a:r>
              <a:rPr lang="ko-KR" altLang="en-US" dirty="0"/>
              <a:t>영역에서 정확한 위치를 알기 어렵다는 단점이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E, F: </a:t>
            </a:r>
            <a:r>
              <a:rPr lang="ko-KR" altLang="en-US" dirty="0"/>
              <a:t>직관적으로 빌딩의 코너에 해당하는 부분임을 알 수 있으며 코너에서는 패치를 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 어느 </a:t>
            </a:r>
            <a:r>
              <a:rPr lang="ko-KR" altLang="en-US" dirty="0" err="1"/>
              <a:t>방향으로든지</a:t>
            </a:r>
            <a:r>
              <a:rPr lang="ko-KR" altLang="en-US" dirty="0"/>
              <a:t> 움직였을 때 패치 부분이 눈에 띄게 달라지므로 좋은 </a:t>
            </a:r>
            <a:r>
              <a:rPr lang="en-US" altLang="ko-KR" dirty="0"/>
              <a:t>feature</a:t>
            </a:r>
            <a:r>
              <a:rPr lang="ko-KR" altLang="en-US" dirty="0"/>
              <a:t>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B94EA1-2E30-42E8-8974-1A33150F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966" y="2036784"/>
            <a:ext cx="4019508" cy="35578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7919AA1-A42C-4D20-AB13-C0636CD35236}"/>
              </a:ext>
            </a:extLst>
          </p:cNvPr>
          <p:cNvSpPr txBox="1">
            <a:spLocks/>
          </p:cNvSpPr>
          <p:nvPr/>
        </p:nvSpPr>
        <p:spPr>
          <a:xfrm>
            <a:off x="409557" y="316783"/>
            <a:ext cx="10515600" cy="804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/>
              <a:t>Feature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277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98D66D-174E-45DB-AF1C-38B286676160}"/>
              </a:ext>
            </a:extLst>
          </p:cNvPr>
          <p:cNvSpPr txBox="1"/>
          <p:nvPr/>
        </p:nvSpPr>
        <p:spPr>
          <a:xfrm>
            <a:off x="409556" y="1376066"/>
            <a:ext cx="9598739" cy="183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Key Point(</a:t>
            </a:r>
            <a:r>
              <a:rPr lang="ko-KR" altLang="en-US" sz="2400" b="1" dirty="0" err="1"/>
              <a:t>특징점</a:t>
            </a:r>
            <a:r>
              <a:rPr lang="en-US" altLang="ko-KR" sz="2400" b="1" dirty="0"/>
              <a:t>)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말 그대로 영상에서 특징으로 삼을 수 있는 지점을 의미한다</a:t>
            </a:r>
            <a:r>
              <a:rPr lang="en-US" altLang="ko-KR" dirty="0"/>
              <a:t>. </a:t>
            </a:r>
            <a:r>
              <a:rPr lang="ko-KR" altLang="en-US" dirty="0"/>
              <a:t>좋은 특징점이란 배경과 구분되면서 식별이 용이한 지점으로 물체의 형태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위치가 변해도 쉽게 식별이 가능해야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7919AA1-A42C-4D20-AB13-C0636CD35236}"/>
              </a:ext>
            </a:extLst>
          </p:cNvPr>
          <p:cNvSpPr txBox="1">
            <a:spLocks/>
          </p:cNvSpPr>
          <p:nvPr/>
        </p:nvSpPr>
        <p:spPr>
          <a:xfrm>
            <a:off x="409556" y="65500"/>
            <a:ext cx="10515600" cy="804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/>
              <a:t>Key Point, Feature Descriptor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0B3DF-5058-4BC0-95A3-B6DAC36DB761}"/>
              </a:ext>
            </a:extLst>
          </p:cNvPr>
          <p:cNvSpPr txBox="1"/>
          <p:nvPr/>
        </p:nvSpPr>
        <p:spPr>
          <a:xfrm>
            <a:off x="409556" y="3429000"/>
            <a:ext cx="9598740" cy="237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Feature Descriptor(</a:t>
            </a:r>
            <a:r>
              <a:rPr lang="ko-KR" altLang="en-US" sz="2400" b="1" dirty="0"/>
              <a:t>특징 기술자</a:t>
            </a:r>
            <a:r>
              <a:rPr lang="en-US" altLang="ko-KR" sz="2400" b="1" dirty="0"/>
              <a:t>)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Descriptor</a:t>
            </a:r>
            <a:r>
              <a:rPr lang="ko-KR" altLang="en-US" dirty="0"/>
              <a:t>는 특징점에 대한 </a:t>
            </a:r>
            <a:r>
              <a:rPr lang="en-US" altLang="ko-KR" dirty="0"/>
              <a:t>vector </a:t>
            </a:r>
            <a:r>
              <a:rPr lang="ko-KR" altLang="en-US" dirty="0"/>
              <a:t>값으로 특징점과 그 주변영을 </a:t>
            </a:r>
            <a:r>
              <a:rPr lang="en-US" altLang="ko-KR" dirty="0" err="1"/>
              <a:t>describ</a:t>
            </a:r>
            <a:r>
              <a:rPr lang="ko-KR" altLang="en-US" dirty="0"/>
              <a:t>하는 역할을 한다</a:t>
            </a:r>
            <a:r>
              <a:rPr lang="en-US" altLang="ko-KR" dirty="0"/>
              <a:t>. Descriptor</a:t>
            </a:r>
            <a:r>
              <a:rPr lang="ko-KR" altLang="en-US" dirty="0"/>
              <a:t>의 유형에 따라 간단한 </a:t>
            </a:r>
            <a:r>
              <a:rPr lang="en-US" altLang="ko-KR" dirty="0"/>
              <a:t>pixel </a:t>
            </a:r>
            <a:r>
              <a:rPr lang="ko-KR" altLang="en-US" dirty="0"/>
              <a:t>값이 될 수도 있고 </a:t>
            </a:r>
            <a:r>
              <a:rPr lang="en-US" altLang="ko-KR" dirty="0"/>
              <a:t>histogram of gradient </a:t>
            </a:r>
            <a:r>
              <a:rPr lang="en-US" altLang="ko-KR" dirty="0" err="1"/>
              <a:t>orientatio</a:t>
            </a:r>
            <a:r>
              <a:rPr lang="ko-KR" altLang="en-US" dirty="0"/>
              <a:t>이 될 수도 있다</a:t>
            </a:r>
            <a:r>
              <a:rPr lang="en-US" altLang="ko-KR" dirty="0"/>
              <a:t>. </a:t>
            </a:r>
            <a:r>
              <a:rPr lang="ko-KR" altLang="en-US" dirty="0"/>
              <a:t>대표적인 </a:t>
            </a:r>
            <a:r>
              <a:rPr lang="en-US" altLang="ko-KR" dirty="0"/>
              <a:t>feature descriptor SIFT, SURF, HOG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150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98D66D-174E-45DB-AF1C-38B286676160}"/>
              </a:ext>
            </a:extLst>
          </p:cNvPr>
          <p:cNvSpPr txBox="1"/>
          <p:nvPr/>
        </p:nvSpPr>
        <p:spPr>
          <a:xfrm>
            <a:off x="409557" y="1011532"/>
            <a:ext cx="10237566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HOG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HOG</a:t>
            </a:r>
            <a:r>
              <a:rPr lang="ko-KR" altLang="en-US" sz="1600" dirty="0"/>
              <a:t>란 경사지향 히스토그램의 약자로 </a:t>
            </a:r>
            <a:r>
              <a:rPr lang="ko-KR" altLang="en-US" sz="1600" dirty="0" err="1"/>
              <a:t>피쳐</a:t>
            </a:r>
            <a:r>
              <a:rPr lang="ko-KR" altLang="en-US" sz="1600" dirty="0"/>
              <a:t> 기술자</a:t>
            </a:r>
            <a:r>
              <a:rPr lang="en-US" altLang="ko-KR" sz="1600" dirty="0"/>
              <a:t>(feature descriptor)</a:t>
            </a:r>
            <a:r>
              <a:rPr lang="ko-KR" altLang="en-US" sz="1600" dirty="0"/>
              <a:t>의 한 유형이다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이미지를 특정 </a:t>
            </a:r>
            <a:r>
              <a:rPr lang="en-US" altLang="ko-KR" sz="1600" dirty="0"/>
              <a:t>cell</a:t>
            </a:r>
            <a:r>
              <a:rPr lang="ko-KR" altLang="en-US" sz="1600" dirty="0"/>
              <a:t>로 나누고 각 </a:t>
            </a:r>
            <a:r>
              <a:rPr lang="en-US" altLang="ko-KR" sz="1600" dirty="0"/>
              <a:t>cell </a:t>
            </a:r>
            <a:r>
              <a:rPr lang="ko-KR" altLang="en-US" sz="1600" dirty="0"/>
              <a:t>마다 </a:t>
            </a:r>
            <a:r>
              <a:rPr lang="en-US" altLang="ko-KR" sz="1600" dirty="0"/>
              <a:t>gradient</a:t>
            </a:r>
            <a:r>
              <a:rPr lang="ko-KR" altLang="en-US" sz="1600" dirty="0"/>
              <a:t>를 구해 해당 영상의 </a:t>
            </a:r>
            <a:r>
              <a:rPr lang="en-US" altLang="ko-KR" sz="1600" dirty="0"/>
              <a:t>feature</a:t>
            </a:r>
            <a:r>
              <a:rPr lang="ko-KR" altLang="en-US" sz="1600" dirty="0"/>
              <a:t>로 사용하는 방법이다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7919AA1-A42C-4D20-AB13-C0636CD35236}"/>
              </a:ext>
            </a:extLst>
          </p:cNvPr>
          <p:cNvSpPr txBox="1">
            <a:spLocks/>
          </p:cNvSpPr>
          <p:nvPr/>
        </p:nvSpPr>
        <p:spPr>
          <a:xfrm>
            <a:off x="409557" y="0"/>
            <a:ext cx="10515600" cy="804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/>
              <a:t>HOG(Histograms of Oriented Gradients)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479D94-1606-4FF0-9CE5-0EA16B97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674643"/>
            <a:ext cx="6667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FC4AD4-609E-4CAF-BCB9-D21D9813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61" y="1894745"/>
            <a:ext cx="6215063" cy="43576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4FB55D-3335-4852-BA14-9B1CCE2B0546}"/>
              </a:ext>
            </a:extLst>
          </p:cNvPr>
          <p:cNvSpPr/>
          <p:nvPr/>
        </p:nvSpPr>
        <p:spPr>
          <a:xfrm>
            <a:off x="2084721" y="2911191"/>
            <a:ext cx="875931" cy="1654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8E565-762D-4FCB-875F-8CAB0153F777}"/>
              </a:ext>
            </a:extLst>
          </p:cNvPr>
          <p:cNvSpPr txBox="1"/>
          <p:nvPr/>
        </p:nvSpPr>
        <p:spPr>
          <a:xfrm>
            <a:off x="1714914" y="2572034"/>
            <a:ext cx="161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crop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209CF1-8F72-42D6-9992-864E7F42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422" y="3169179"/>
            <a:ext cx="964704" cy="1808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822C24-C190-4262-88C7-6A876E2FD81E}"/>
              </a:ext>
            </a:extLst>
          </p:cNvPr>
          <p:cNvSpPr txBox="1"/>
          <p:nvPr/>
        </p:nvSpPr>
        <p:spPr>
          <a:xfrm>
            <a:off x="9519002" y="2726525"/>
            <a:ext cx="161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64x128 </a:t>
            </a: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E7FD34-91DB-4509-9186-74017F1D8AA5}"/>
              </a:ext>
            </a:extLst>
          </p:cNvPr>
          <p:cNvSpPr txBox="1">
            <a:spLocks/>
          </p:cNvSpPr>
          <p:nvPr/>
        </p:nvSpPr>
        <p:spPr>
          <a:xfrm>
            <a:off x="409557" y="316783"/>
            <a:ext cx="10515600" cy="804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/>
              <a:t>윈도우 슬라이딩으로 일정 영역 </a:t>
            </a:r>
            <a:r>
              <a:rPr lang="en-US" altLang="ko-KR" sz="3600" dirty="0"/>
              <a:t>crop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553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4021-6E43-4095-90D4-6AF88956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57" y="316783"/>
            <a:ext cx="10515600" cy="80434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Crop</a:t>
            </a:r>
            <a:r>
              <a:rPr lang="ko-KR" altLang="en-US" sz="3600" dirty="0"/>
              <a:t>된 이미지를 </a:t>
            </a:r>
            <a:r>
              <a:rPr lang="en-US" altLang="ko-KR" sz="3600" dirty="0"/>
              <a:t>8x16 cell</a:t>
            </a:r>
            <a:r>
              <a:rPr lang="ko-KR" altLang="en-US" sz="3600" dirty="0"/>
              <a:t>로 분할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83C83E-906E-4CAA-B1D0-B3BD0E2AC6BB}"/>
              </a:ext>
            </a:extLst>
          </p:cNvPr>
          <p:cNvGrpSpPr/>
          <p:nvPr/>
        </p:nvGrpSpPr>
        <p:grpSpPr>
          <a:xfrm>
            <a:off x="325846" y="1825625"/>
            <a:ext cx="2266364" cy="4715592"/>
            <a:chOff x="412343" y="1311917"/>
            <a:chExt cx="2266364" cy="47155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F72BB6-3F2F-499B-AFD6-85145B4B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343" y="1311917"/>
              <a:ext cx="2260104" cy="4715592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15A06D9-9301-4884-AA52-4B09D8D885B6}"/>
                </a:ext>
              </a:extLst>
            </p:cNvPr>
            <p:cNvGrpSpPr/>
            <p:nvPr/>
          </p:nvGrpSpPr>
          <p:grpSpPr>
            <a:xfrm>
              <a:off x="416520" y="1311917"/>
              <a:ext cx="2262187" cy="4715592"/>
              <a:chOff x="4123547" y="718793"/>
              <a:chExt cx="2262187" cy="471559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F7E1E58-B5B4-47DA-AFC4-B4A23D7A37BC}"/>
                  </a:ext>
                </a:extLst>
              </p:cNvPr>
              <p:cNvGrpSpPr/>
              <p:nvPr/>
            </p:nvGrpSpPr>
            <p:grpSpPr>
              <a:xfrm>
                <a:off x="4125630" y="718793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C7C2F22C-2F05-465C-9DF3-075F54B88EB4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71" name="그룹 170">
                    <a:extLst>
                      <a:ext uri="{FF2B5EF4-FFF2-40B4-BE49-F238E27FC236}">
                        <a16:creationId xmlns:a16="http://schemas.microsoft.com/office/drawing/2014/main" id="{2B6D22E4-CA6B-4324-AF38-3CCF08FDC53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83" name="그룹 182">
                      <a:extLst>
                        <a:ext uri="{FF2B5EF4-FFF2-40B4-BE49-F238E27FC236}">
                          <a16:creationId xmlns:a16="http://schemas.microsoft.com/office/drawing/2014/main" id="{EE97C0AF-7025-4561-8775-141BC36EC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89" name="직사각형 188">
                        <a:extLst>
                          <a:ext uri="{FF2B5EF4-FFF2-40B4-BE49-F238E27FC236}">
                            <a16:creationId xmlns:a16="http://schemas.microsoft.com/office/drawing/2014/main" id="{0903573B-D576-49CE-A76B-0FD194C2F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0" name="직사각형 189">
                        <a:extLst>
                          <a:ext uri="{FF2B5EF4-FFF2-40B4-BE49-F238E27FC236}">
                            <a16:creationId xmlns:a16="http://schemas.microsoft.com/office/drawing/2014/main" id="{EB306DF6-0F35-476B-9D29-F556E9A7B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1" name="직사각형 190">
                        <a:extLst>
                          <a:ext uri="{FF2B5EF4-FFF2-40B4-BE49-F238E27FC236}">
                            <a16:creationId xmlns:a16="http://schemas.microsoft.com/office/drawing/2014/main" id="{9A466475-91D6-4A4A-9DB5-F2B8F174B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2" name="직사각형 191">
                        <a:extLst>
                          <a:ext uri="{FF2B5EF4-FFF2-40B4-BE49-F238E27FC236}">
                            <a16:creationId xmlns:a16="http://schemas.microsoft.com/office/drawing/2014/main" id="{1D48A280-2D0E-480E-86F1-80214B4C7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84" name="그룹 183">
                      <a:extLst>
                        <a:ext uri="{FF2B5EF4-FFF2-40B4-BE49-F238E27FC236}">
                          <a16:creationId xmlns:a16="http://schemas.microsoft.com/office/drawing/2014/main" id="{0038A9E5-EC8C-411D-9FED-7C5FE319A2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85" name="직사각형 184">
                        <a:extLst>
                          <a:ext uri="{FF2B5EF4-FFF2-40B4-BE49-F238E27FC236}">
                            <a16:creationId xmlns:a16="http://schemas.microsoft.com/office/drawing/2014/main" id="{F7ABA364-20E2-495F-8BE4-383E97669E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6" name="직사각형 185">
                        <a:extLst>
                          <a:ext uri="{FF2B5EF4-FFF2-40B4-BE49-F238E27FC236}">
                            <a16:creationId xmlns:a16="http://schemas.microsoft.com/office/drawing/2014/main" id="{08A168EC-436B-418B-AF4F-BDD14B613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7" name="직사각형 186">
                        <a:extLst>
                          <a:ext uri="{FF2B5EF4-FFF2-40B4-BE49-F238E27FC236}">
                            <a16:creationId xmlns:a16="http://schemas.microsoft.com/office/drawing/2014/main" id="{4105A256-6582-4D60-B656-E5A079B5AD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8" name="직사각형 187">
                        <a:extLst>
                          <a:ext uri="{FF2B5EF4-FFF2-40B4-BE49-F238E27FC236}">
                            <a16:creationId xmlns:a16="http://schemas.microsoft.com/office/drawing/2014/main" id="{BF1063CA-EAA6-4DE9-8F78-00BC70922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72" name="그룹 171">
                    <a:extLst>
                      <a:ext uri="{FF2B5EF4-FFF2-40B4-BE49-F238E27FC236}">
                        <a16:creationId xmlns:a16="http://schemas.microsoft.com/office/drawing/2014/main" id="{D2A66D96-24B5-4328-9A4D-349ECD66338D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73" name="그룹 172">
                      <a:extLst>
                        <a:ext uri="{FF2B5EF4-FFF2-40B4-BE49-F238E27FC236}">
                          <a16:creationId xmlns:a16="http://schemas.microsoft.com/office/drawing/2014/main" id="{085C2E94-3795-4604-BB37-0DD60D9C0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79" name="직사각형 178">
                        <a:extLst>
                          <a:ext uri="{FF2B5EF4-FFF2-40B4-BE49-F238E27FC236}">
                            <a16:creationId xmlns:a16="http://schemas.microsoft.com/office/drawing/2014/main" id="{9F1D6D70-2D91-45D6-9A27-1ABEDCD271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0" name="직사각형 179">
                        <a:extLst>
                          <a:ext uri="{FF2B5EF4-FFF2-40B4-BE49-F238E27FC236}">
                            <a16:creationId xmlns:a16="http://schemas.microsoft.com/office/drawing/2014/main" id="{F17EB394-EDAF-4313-AB92-18654F1B2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1" name="직사각형 180">
                        <a:extLst>
                          <a:ext uri="{FF2B5EF4-FFF2-40B4-BE49-F238E27FC236}">
                            <a16:creationId xmlns:a16="http://schemas.microsoft.com/office/drawing/2014/main" id="{00168A8A-8D20-4F54-B220-270B835F1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2" name="직사각형 181">
                        <a:extLst>
                          <a:ext uri="{FF2B5EF4-FFF2-40B4-BE49-F238E27FC236}">
                            <a16:creationId xmlns:a16="http://schemas.microsoft.com/office/drawing/2014/main" id="{A1FC78AC-BB2C-45BF-A03E-F13117C89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74" name="그룹 173">
                      <a:extLst>
                        <a:ext uri="{FF2B5EF4-FFF2-40B4-BE49-F238E27FC236}">
                          <a16:creationId xmlns:a16="http://schemas.microsoft.com/office/drawing/2014/main" id="{276557EC-FF50-4CAB-862F-0FE2E8F036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75" name="직사각형 174">
                        <a:extLst>
                          <a:ext uri="{FF2B5EF4-FFF2-40B4-BE49-F238E27FC236}">
                            <a16:creationId xmlns:a16="http://schemas.microsoft.com/office/drawing/2014/main" id="{C424E0DC-0BCE-4923-B312-0063D2535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6" name="직사각형 175">
                        <a:extLst>
                          <a:ext uri="{FF2B5EF4-FFF2-40B4-BE49-F238E27FC236}">
                            <a16:creationId xmlns:a16="http://schemas.microsoft.com/office/drawing/2014/main" id="{5D9515AB-5B7E-46F6-A68C-49F7ABB209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7" name="직사각형 176">
                        <a:extLst>
                          <a:ext uri="{FF2B5EF4-FFF2-40B4-BE49-F238E27FC236}">
                            <a16:creationId xmlns:a16="http://schemas.microsoft.com/office/drawing/2014/main" id="{5ABCC31E-1BD9-4D30-A5B4-1050F8966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8" name="직사각형 177">
                        <a:extLst>
                          <a:ext uri="{FF2B5EF4-FFF2-40B4-BE49-F238E27FC236}">
                            <a16:creationId xmlns:a16="http://schemas.microsoft.com/office/drawing/2014/main" id="{F6B17B57-056D-45BC-A3D9-8E3DD8B96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4BB6871E-2B84-43B1-8C73-343CDD2C44C3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49" name="그룹 148">
                    <a:extLst>
                      <a:ext uri="{FF2B5EF4-FFF2-40B4-BE49-F238E27FC236}">
                        <a16:creationId xmlns:a16="http://schemas.microsoft.com/office/drawing/2014/main" id="{5C1658B8-8E38-4410-94C8-A630097F449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61" name="그룹 160">
                      <a:extLst>
                        <a:ext uri="{FF2B5EF4-FFF2-40B4-BE49-F238E27FC236}">
                          <a16:creationId xmlns:a16="http://schemas.microsoft.com/office/drawing/2014/main" id="{E640635E-A09A-4A58-9E1A-7E2D960DC0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67" name="직사각형 166">
                        <a:extLst>
                          <a:ext uri="{FF2B5EF4-FFF2-40B4-BE49-F238E27FC236}">
                            <a16:creationId xmlns:a16="http://schemas.microsoft.com/office/drawing/2014/main" id="{28A7FE68-C07F-45DC-8FC9-23861A7FE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8" name="직사각형 167">
                        <a:extLst>
                          <a:ext uri="{FF2B5EF4-FFF2-40B4-BE49-F238E27FC236}">
                            <a16:creationId xmlns:a16="http://schemas.microsoft.com/office/drawing/2014/main" id="{268FFC99-AC06-463B-8BBC-720F4CEA6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9" name="직사각형 168">
                        <a:extLst>
                          <a:ext uri="{FF2B5EF4-FFF2-40B4-BE49-F238E27FC236}">
                            <a16:creationId xmlns:a16="http://schemas.microsoft.com/office/drawing/2014/main" id="{62238EC6-FB86-4076-BE4C-10D50FE02E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0" name="직사각형 169">
                        <a:extLst>
                          <a:ext uri="{FF2B5EF4-FFF2-40B4-BE49-F238E27FC236}">
                            <a16:creationId xmlns:a16="http://schemas.microsoft.com/office/drawing/2014/main" id="{3E717E20-FAF6-42DB-B409-65E92A962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2" name="그룹 161">
                      <a:extLst>
                        <a:ext uri="{FF2B5EF4-FFF2-40B4-BE49-F238E27FC236}">
                          <a16:creationId xmlns:a16="http://schemas.microsoft.com/office/drawing/2014/main" id="{824F5DB3-A64E-4DFB-8B38-15D4C4EC93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63" name="직사각형 162">
                        <a:extLst>
                          <a:ext uri="{FF2B5EF4-FFF2-40B4-BE49-F238E27FC236}">
                            <a16:creationId xmlns:a16="http://schemas.microsoft.com/office/drawing/2014/main" id="{5E335BCB-DE39-4A72-8F96-65EBB3DD17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4" name="직사각형 163">
                        <a:extLst>
                          <a:ext uri="{FF2B5EF4-FFF2-40B4-BE49-F238E27FC236}">
                            <a16:creationId xmlns:a16="http://schemas.microsoft.com/office/drawing/2014/main" id="{BF3443E7-9D14-4CCC-85E5-763BA5CC1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5" name="직사각형 164">
                        <a:extLst>
                          <a:ext uri="{FF2B5EF4-FFF2-40B4-BE49-F238E27FC236}">
                            <a16:creationId xmlns:a16="http://schemas.microsoft.com/office/drawing/2014/main" id="{D809BD32-3150-4053-A91B-CFF4EB7686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6" name="직사각형 165">
                        <a:extLst>
                          <a:ext uri="{FF2B5EF4-FFF2-40B4-BE49-F238E27FC236}">
                            <a16:creationId xmlns:a16="http://schemas.microsoft.com/office/drawing/2014/main" id="{BCE4CA07-09B8-4D02-B12C-E5CC963F1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CCE3DD84-449D-4289-A75D-A7A3072225B3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51" name="그룹 150">
                      <a:extLst>
                        <a:ext uri="{FF2B5EF4-FFF2-40B4-BE49-F238E27FC236}">
                          <a16:creationId xmlns:a16="http://schemas.microsoft.com/office/drawing/2014/main" id="{F7D6808E-D6AC-4E16-BE92-37CF68D038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57" name="직사각형 156">
                        <a:extLst>
                          <a:ext uri="{FF2B5EF4-FFF2-40B4-BE49-F238E27FC236}">
                            <a16:creationId xmlns:a16="http://schemas.microsoft.com/office/drawing/2014/main" id="{7FFA60B1-54A5-4C73-9760-5E4A4C9AD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8" name="직사각형 157">
                        <a:extLst>
                          <a:ext uri="{FF2B5EF4-FFF2-40B4-BE49-F238E27FC236}">
                            <a16:creationId xmlns:a16="http://schemas.microsoft.com/office/drawing/2014/main" id="{A8436E3B-9A74-4AA6-8E4C-D6BA3A680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9" name="직사각형 158">
                        <a:extLst>
                          <a:ext uri="{FF2B5EF4-FFF2-40B4-BE49-F238E27FC236}">
                            <a16:creationId xmlns:a16="http://schemas.microsoft.com/office/drawing/2014/main" id="{7289D935-D43F-45CC-BD8B-6B26DBDBB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0" name="직사각형 159">
                        <a:extLst>
                          <a:ext uri="{FF2B5EF4-FFF2-40B4-BE49-F238E27FC236}">
                            <a16:creationId xmlns:a16="http://schemas.microsoft.com/office/drawing/2014/main" id="{0B8615FB-CD44-4398-B02E-C31F73D56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52" name="그룹 151">
                      <a:extLst>
                        <a:ext uri="{FF2B5EF4-FFF2-40B4-BE49-F238E27FC236}">
                          <a16:creationId xmlns:a16="http://schemas.microsoft.com/office/drawing/2014/main" id="{B4B240F2-066D-454A-AEDE-434AD59CD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53" name="직사각형 152">
                        <a:extLst>
                          <a:ext uri="{FF2B5EF4-FFF2-40B4-BE49-F238E27FC236}">
                            <a16:creationId xmlns:a16="http://schemas.microsoft.com/office/drawing/2014/main" id="{E4584516-45DC-4FA7-B3CA-C719B4685A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4" name="직사각형 153">
                        <a:extLst>
                          <a:ext uri="{FF2B5EF4-FFF2-40B4-BE49-F238E27FC236}">
                            <a16:creationId xmlns:a16="http://schemas.microsoft.com/office/drawing/2014/main" id="{013CAF61-C7B0-41F9-BAA9-790805E51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5" name="직사각형 154">
                        <a:extLst>
                          <a:ext uri="{FF2B5EF4-FFF2-40B4-BE49-F238E27FC236}">
                            <a16:creationId xmlns:a16="http://schemas.microsoft.com/office/drawing/2014/main" id="{6FB3A508-825F-4569-9ACB-4536AB7377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6" name="직사각형 155">
                        <a:extLst>
                          <a:ext uri="{FF2B5EF4-FFF2-40B4-BE49-F238E27FC236}">
                            <a16:creationId xmlns:a16="http://schemas.microsoft.com/office/drawing/2014/main" id="{EC585C71-793E-40B4-A990-12B4D15758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D49FE16E-1BE1-4F9D-A258-DF709E746A14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A9463ABA-E9B1-431B-B9E7-890358040EB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39" name="그룹 138">
                      <a:extLst>
                        <a:ext uri="{FF2B5EF4-FFF2-40B4-BE49-F238E27FC236}">
                          <a16:creationId xmlns:a16="http://schemas.microsoft.com/office/drawing/2014/main" id="{A6C9538A-BB91-48E5-A1D1-DDF990645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45" name="직사각형 144">
                        <a:extLst>
                          <a:ext uri="{FF2B5EF4-FFF2-40B4-BE49-F238E27FC236}">
                            <a16:creationId xmlns:a16="http://schemas.microsoft.com/office/drawing/2014/main" id="{0F2F3F4B-9BE7-4019-A031-39296E0CA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6" name="직사각형 145">
                        <a:extLst>
                          <a:ext uri="{FF2B5EF4-FFF2-40B4-BE49-F238E27FC236}">
                            <a16:creationId xmlns:a16="http://schemas.microsoft.com/office/drawing/2014/main" id="{6571994E-C03D-4E4E-866C-1934103B5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" name="직사각형 146">
                        <a:extLst>
                          <a:ext uri="{FF2B5EF4-FFF2-40B4-BE49-F238E27FC236}">
                            <a16:creationId xmlns:a16="http://schemas.microsoft.com/office/drawing/2014/main" id="{7C3E2CDA-0A62-4460-8D93-738BAEAC8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8" name="직사각형 147">
                        <a:extLst>
                          <a:ext uri="{FF2B5EF4-FFF2-40B4-BE49-F238E27FC236}">
                            <a16:creationId xmlns:a16="http://schemas.microsoft.com/office/drawing/2014/main" id="{12951F2E-38C7-4B80-9E8D-B07088C757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40" name="그룹 139">
                      <a:extLst>
                        <a:ext uri="{FF2B5EF4-FFF2-40B4-BE49-F238E27FC236}">
                          <a16:creationId xmlns:a16="http://schemas.microsoft.com/office/drawing/2014/main" id="{D45BD51A-9FD5-4AEE-8570-DC2926384E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41" name="직사각형 140">
                        <a:extLst>
                          <a:ext uri="{FF2B5EF4-FFF2-40B4-BE49-F238E27FC236}">
                            <a16:creationId xmlns:a16="http://schemas.microsoft.com/office/drawing/2014/main" id="{05557786-111E-4E0A-B029-F371F0361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2" name="직사각형 141">
                        <a:extLst>
                          <a:ext uri="{FF2B5EF4-FFF2-40B4-BE49-F238E27FC236}">
                            <a16:creationId xmlns:a16="http://schemas.microsoft.com/office/drawing/2014/main" id="{EA7B53DE-80B1-43A0-985A-DD05DC8717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3" name="직사각형 142">
                        <a:extLst>
                          <a:ext uri="{FF2B5EF4-FFF2-40B4-BE49-F238E27FC236}">
                            <a16:creationId xmlns:a16="http://schemas.microsoft.com/office/drawing/2014/main" id="{A1BC4DB6-C9A7-4C06-A054-7D2ACB0C5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4" name="직사각형 143">
                        <a:extLst>
                          <a:ext uri="{FF2B5EF4-FFF2-40B4-BE49-F238E27FC236}">
                            <a16:creationId xmlns:a16="http://schemas.microsoft.com/office/drawing/2014/main" id="{0197AEB1-E54B-4FBE-8095-F4A2B0D6B3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28" name="그룹 127">
                    <a:extLst>
                      <a:ext uri="{FF2B5EF4-FFF2-40B4-BE49-F238E27FC236}">
                        <a16:creationId xmlns:a16="http://schemas.microsoft.com/office/drawing/2014/main" id="{4A326CDB-3693-4445-AC0A-E48CD3112305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A5AF1086-0A63-46A9-86C0-D045D10E9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35" name="직사각형 134">
                        <a:extLst>
                          <a:ext uri="{FF2B5EF4-FFF2-40B4-BE49-F238E27FC236}">
                            <a16:creationId xmlns:a16="http://schemas.microsoft.com/office/drawing/2014/main" id="{730440CC-67B8-44D5-9DAE-56164501C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6" name="직사각형 135">
                        <a:extLst>
                          <a:ext uri="{FF2B5EF4-FFF2-40B4-BE49-F238E27FC236}">
                            <a16:creationId xmlns:a16="http://schemas.microsoft.com/office/drawing/2014/main" id="{75EE1A19-5B6C-4E72-BEAB-CA96A2187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" name="직사각형 136">
                        <a:extLst>
                          <a:ext uri="{FF2B5EF4-FFF2-40B4-BE49-F238E27FC236}">
                            <a16:creationId xmlns:a16="http://schemas.microsoft.com/office/drawing/2014/main" id="{2BFD5BE4-71C5-4258-AADB-7D88DA0C4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" name="직사각형 137">
                        <a:extLst>
                          <a:ext uri="{FF2B5EF4-FFF2-40B4-BE49-F238E27FC236}">
                            <a16:creationId xmlns:a16="http://schemas.microsoft.com/office/drawing/2014/main" id="{BBADE135-F874-415E-9605-21D10A860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0" name="그룹 129">
                      <a:extLst>
                        <a:ext uri="{FF2B5EF4-FFF2-40B4-BE49-F238E27FC236}">
                          <a16:creationId xmlns:a16="http://schemas.microsoft.com/office/drawing/2014/main" id="{BADA9657-58E6-42A4-8403-5CB9005309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31" name="직사각형 130">
                        <a:extLst>
                          <a:ext uri="{FF2B5EF4-FFF2-40B4-BE49-F238E27FC236}">
                            <a16:creationId xmlns:a16="http://schemas.microsoft.com/office/drawing/2014/main" id="{EE109C5F-CCD0-4727-986D-E37E80D908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2" name="직사각형 131">
                        <a:extLst>
                          <a:ext uri="{FF2B5EF4-FFF2-40B4-BE49-F238E27FC236}">
                            <a16:creationId xmlns:a16="http://schemas.microsoft.com/office/drawing/2014/main" id="{CE574438-12FA-4159-AA98-B97A84BCE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" name="직사각형 132">
                        <a:extLst>
                          <a:ext uri="{FF2B5EF4-FFF2-40B4-BE49-F238E27FC236}">
                            <a16:creationId xmlns:a16="http://schemas.microsoft.com/office/drawing/2014/main" id="{D6C857CF-58D1-4A9D-9FB0-F8B661AB5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4" name="직사각형 133">
                        <a:extLst>
                          <a:ext uri="{FF2B5EF4-FFF2-40B4-BE49-F238E27FC236}">
                            <a16:creationId xmlns:a16="http://schemas.microsoft.com/office/drawing/2014/main" id="{90F67139-D81E-4AEA-A3B9-0DAE8EA6D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19506700-3F5E-43A0-95EF-69C0D8881A8C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05" name="그룹 104">
                    <a:extLst>
                      <a:ext uri="{FF2B5EF4-FFF2-40B4-BE49-F238E27FC236}">
                        <a16:creationId xmlns:a16="http://schemas.microsoft.com/office/drawing/2014/main" id="{6E56BD01-E8EF-42A8-BD2A-5B63889D8CA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17" name="그룹 116">
                      <a:extLst>
                        <a:ext uri="{FF2B5EF4-FFF2-40B4-BE49-F238E27FC236}">
                          <a16:creationId xmlns:a16="http://schemas.microsoft.com/office/drawing/2014/main" id="{161E27E8-46A0-496E-9C60-C50A5A68C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23" name="직사각형 122">
                        <a:extLst>
                          <a:ext uri="{FF2B5EF4-FFF2-40B4-BE49-F238E27FC236}">
                            <a16:creationId xmlns:a16="http://schemas.microsoft.com/office/drawing/2014/main" id="{FED1554A-2B3B-4082-946C-D71206BDD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4" name="직사각형 123">
                        <a:extLst>
                          <a:ext uri="{FF2B5EF4-FFF2-40B4-BE49-F238E27FC236}">
                            <a16:creationId xmlns:a16="http://schemas.microsoft.com/office/drawing/2014/main" id="{C343D05D-B6BB-4D1E-8ED0-58A089535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5" name="직사각형 124">
                        <a:extLst>
                          <a:ext uri="{FF2B5EF4-FFF2-40B4-BE49-F238E27FC236}">
                            <a16:creationId xmlns:a16="http://schemas.microsoft.com/office/drawing/2014/main" id="{05ECA84B-C61A-48FD-95EA-0E5E7E79BB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직사각형 125">
                        <a:extLst>
                          <a:ext uri="{FF2B5EF4-FFF2-40B4-BE49-F238E27FC236}">
                            <a16:creationId xmlns:a16="http://schemas.microsoft.com/office/drawing/2014/main" id="{8D57BA41-DF41-4B14-BF14-2CFB977BD0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18" name="그룹 117">
                      <a:extLst>
                        <a:ext uri="{FF2B5EF4-FFF2-40B4-BE49-F238E27FC236}">
                          <a16:creationId xmlns:a16="http://schemas.microsoft.com/office/drawing/2014/main" id="{91263CB4-F90E-4092-9C56-3B0C3FA71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19" name="직사각형 118">
                        <a:extLst>
                          <a:ext uri="{FF2B5EF4-FFF2-40B4-BE49-F238E27FC236}">
                            <a16:creationId xmlns:a16="http://schemas.microsoft.com/office/drawing/2014/main" id="{1644D04C-F7DA-4FF2-9416-9694FAF80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0" name="직사각형 119">
                        <a:extLst>
                          <a:ext uri="{FF2B5EF4-FFF2-40B4-BE49-F238E27FC236}">
                            <a16:creationId xmlns:a16="http://schemas.microsoft.com/office/drawing/2014/main" id="{EE5418A5-807A-4CC0-984B-F4E7255897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1" name="직사각형 120">
                        <a:extLst>
                          <a:ext uri="{FF2B5EF4-FFF2-40B4-BE49-F238E27FC236}">
                            <a16:creationId xmlns:a16="http://schemas.microsoft.com/office/drawing/2014/main" id="{EC7E519D-C6DF-410B-A622-9C2E9D1091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2" name="직사각형 121">
                        <a:extLst>
                          <a:ext uri="{FF2B5EF4-FFF2-40B4-BE49-F238E27FC236}">
                            <a16:creationId xmlns:a16="http://schemas.microsoft.com/office/drawing/2014/main" id="{4B0DC097-894C-4DCD-9955-7558738FF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13822731-8210-45D7-A86B-3D7FA7AA370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07" name="그룹 106">
                      <a:extLst>
                        <a:ext uri="{FF2B5EF4-FFF2-40B4-BE49-F238E27FC236}">
                          <a16:creationId xmlns:a16="http://schemas.microsoft.com/office/drawing/2014/main" id="{81EC004C-98C8-4D31-8980-1C3B82EF95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13" name="직사각형 112">
                        <a:extLst>
                          <a:ext uri="{FF2B5EF4-FFF2-40B4-BE49-F238E27FC236}">
                            <a16:creationId xmlns:a16="http://schemas.microsoft.com/office/drawing/2014/main" id="{A93EB845-A24A-4B17-974A-C473807FD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4" name="직사각형 113">
                        <a:extLst>
                          <a:ext uri="{FF2B5EF4-FFF2-40B4-BE49-F238E27FC236}">
                            <a16:creationId xmlns:a16="http://schemas.microsoft.com/office/drawing/2014/main" id="{52959A05-0C3B-401B-8E65-15AC101C5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5" name="직사각형 114">
                        <a:extLst>
                          <a:ext uri="{FF2B5EF4-FFF2-40B4-BE49-F238E27FC236}">
                            <a16:creationId xmlns:a16="http://schemas.microsoft.com/office/drawing/2014/main" id="{3B43B8B1-EB1A-447E-845B-EB7278D98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직사각형 115">
                        <a:extLst>
                          <a:ext uri="{FF2B5EF4-FFF2-40B4-BE49-F238E27FC236}">
                            <a16:creationId xmlns:a16="http://schemas.microsoft.com/office/drawing/2014/main" id="{6B4CF58B-69B1-4B39-AE3D-3246F71C3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08" name="그룹 107">
                      <a:extLst>
                        <a:ext uri="{FF2B5EF4-FFF2-40B4-BE49-F238E27FC236}">
                          <a16:creationId xmlns:a16="http://schemas.microsoft.com/office/drawing/2014/main" id="{36EEA656-FA8B-42DE-BD39-5C1B28D401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09" name="직사각형 108">
                        <a:extLst>
                          <a:ext uri="{FF2B5EF4-FFF2-40B4-BE49-F238E27FC236}">
                            <a16:creationId xmlns:a16="http://schemas.microsoft.com/office/drawing/2014/main" id="{F8D4F311-3EC5-4FB2-B0CE-A4D5D174B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0" name="직사각형 109">
                        <a:extLst>
                          <a:ext uri="{FF2B5EF4-FFF2-40B4-BE49-F238E27FC236}">
                            <a16:creationId xmlns:a16="http://schemas.microsoft.com/office/drawing/2014/main" id="{68B7CF78-9DCD-43CF-94BF-E532C490F2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1" name="직사각형 110">
                        <a:extLst>
                          <a:ext uri="{FF2B5EF4-FFF2-40B4-BE49-F238E27FC236}">
                            <a16:creationId xmlns:a16="http://schemas.microsoft.com/office/drawing/2014/main" id="{D4EB6EE4-61D3-4A99-BFEC-6F765B4AB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2" name="직사각형 111">
                        <a:extLst>
                          <a:ext uri="{FF2B5EF4-FFF2-40B4-BE49-F238E27FC236}">
                            <a16:creationId xmlns:a16="http://schemas.microsoft.com/office/drawing/2014/main" id="{786082A4-0C91-40B2-978A-23F7A8A015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5129EA2-7A4B-4730-9836-F9E139BA31A4}"/>
                  </a:ext>
                </a:extLst>
              </p:cNvPr>
              <p:cNvGrpSpPr/>
              <p:nvPr/>
            </p:nvGrpSpPr>
            <p:grpSpPr>
              <a:xfrm>
                <a:off x="4123547" y="3075889"/>
                <a:ext cx="2260104" cy="2358496"/>
                <a:chOff x="4125630" y="718793"/>
                <a:chExt cx="2260104" cy="2358496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52F42F5E-23FF-40A6-B866-868AB24930C7}"/>
                    </a:ext>
                  </a:extLst>
                </p:cNvPr>
                <p:cNvGrpSpPr/>
                <p:nvPr/>
              </p:nvGrpSpPr>
              <p:grpSpPr>
                <a:xfrm>
                  <a:off x="4125630" y="718793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87DE6DB9-668E-4054-97A9-187D4134CE3A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91" name="그룹 90">
                      <a:extLst>
                        <a:ext uri="{FF2B5EF4-FFF2-40B4-BE49-F238E27FC236}">
                          <a16:creationId xmlns:a16="http://schemas.microsoft.com/office/drawing/2014/main" id="{22959CA0-D2E7-4689-A022-C80B01AD5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97" name="직사각형 96">
                        <a:extLst>
                          <a:ext uri="{FF2B5EF4-FFF2-40B4-BE49-F238E27FC236}">
                            <a16:creationId xmlns:a16="http://schemas.microsoft.com/office/drawing/2014/main" id="{E5DEA6E3-3B2D-4622-847C-3858B9A05B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8" name="직사각형 97">
                        <a:extLst>
                          <a:ext uri="{FF2B5EF4-FFF2-40B4-BE49-F238E27FC236}">
                            <a16:creationId xmlns:a16="http://schemas.microsoft.com/office/drawing/2014/main" id="{72405E2F-0BFF-43EC-8A58-83F488BF1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9" name="직사각형 98">
                        <a:extLst>
                          <a:ext uri="{FF2B5EF4-FFF2-40B4-BE49-F238E27FC236}">
                            <a16:creationId xmlns:a16="http://schemas.microsoft.com/office/drawing/2014/main" id="{D949C3CD-6DA6-46C6-A1D5-78C1B0568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0" name="직사각형 99">
                        <a:extLst>
                          <a:ext uri="{FF2B5EF4-FFF2-40B4-BE49-F238E27FC236}">
                            <a16:creationId xmlns:a16="http://schemas.microsoft.com/office/drawing/2014/main" id="{E9C1E67F-C025-4AA1-9EDF-E6A04F84A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92" name="그룹 91">
                      <a:extLst>
                        <a:ext uri="{FF2B5EF4-FFF2-40B4-BE49-F238E27FC236}">
                          <a16:creationId xmlns:a16="http://schemas.microsoft.com/office/drawing/2014/main" id="{B46B6654-D8AD-4649-A3DF-2E6678B721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93" name="직사각형 92">
                        <a:extLst>
                          <a:ext uri="{FF2B5EF4-FFF2-40B4-BE49-F238E27FC236}">
                            <a16:creationId xmlns:a16="http://schemas.microsoft.com/office/drawing/2014/main" id="{D76DFB8F-CF86-4EC8-89E0-6F9DD3D7EB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4" name="직사각형 93">
                        <a:extLst>
                          <a:ext uri="{FF2B5EF4-FFF2-40B4-BE49-F238E27FC236}">
                            <a16:creationId xmlns:a16="http://schemas.microsoft.com/office/drawing/2014/main" id="{C3C04EAC-3F49-46BE-ABE9-85B47CE2C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5" name="직사각형 94">
                        <a:extLst>
                          <a:ext uri="{FF2B5EF4-FFF2-40B4-BE49-F238E27FC236}">
                            <a16:creationId xmlns:a16="http://schemas.microsoft.com/office/drawing/2014/main" id="{947C4F9B-ED4F-4633-B8E9-AFE32AA6F1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6" name="직사각형 95">
                        <a:extLst>
                          <a:ext uri="{FF2B5EF4-FFF2-40B4-BE49-F238E27FC236}">
                            <a16:creationId xmlns:a16="http://schemas.microsoft.com/office/drawing/2014/main" id="{32AD05F9-18EC-47E8-93B1-43D9F649FD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A6506EEF-40E4-4439-8BC4-5DB35C545B37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81" name="그룹 80">
                      <a:extLst>
                        <a:ext uri="{FF2B5EF4-FFF2-40B4-BE49-F238E27FC236}">
                          <a16:creationId xmlns:a16="http://schemas.microsoft.com/office/drawing/2014/main" id="{98431DB4-FD40-4D50-B573-62E4D1487C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87" name="직사각형 86">
                        <a:extLst>
                          <a:ext uri="{FF2B5EF4-FFF2-40B4-BE49-F238E27FC236}">
                            <a16:creationId xmlns:a16="http://schemas.microsoft.com/office/drawing/2014/main" id="{BD9D407A-E418-4AD7-909C-F8AB1B9623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8" name="직사각형 87">
                        <a:extLst>
                          <a:ext uri="{FF2B5EF4-FFF2-40B4-BE49-F238E27FC236}">
                            <a16:creationId xmlns:a16="http://schemas.microsoft.com/office/drawing/2014/main" id="{EF65208E-73C8-497B-B19F-6F25AC394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9" name="직사각형 88">
                        <a:extLst>
                          <a:ext uri="{FF2B5EF4-FFF2-40B4-BE49-F238E27FC236}">
                            <a16:creationId xmlns:a16="http://schemas.microsoft.com/office/drawing/2014/main" id="{800C1668-2831-4B25-ABDC-A952ECEEC3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0" name="직사각형 89">
                        <a:extLst>
                          <a:ext uri="{FF2B5EF4-FFF2-40B4-BE49-F238E27FC236}">
                            <a16:creationId xmlns:a16="http://schemas.microsoft.com/office/drawing/2014/main" id="{B615B782-8CB2-48CF-A9F8-D8D6233A5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82" name="그룹 81">
                      <a:extLst>
                        <a:ext uri="{FF2B5EF4-FFF2-40B4-BE49-F238E27FC236}">
                          <a16:creationId xmlns:a16="http://schemas.microsoft.com/office/drawing/2014/main" id="{C6AEA3B6-5874-4241-BFCF-6C32E1AE83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83" name="직사각형 82">
                        <a:extLst>
                          <a:ext uri="{FF2B5EF4-FFF2-40B4-BE49-F238E27FC236}">
                            <a16:creationId xmlns:a16="http://schemas.microsoft.com/office/drawing/2014/main" id="{EBF73A7B-13AD-4ED1-A763-909A0B2AD6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4" name="직사각형 83">
                        <a:extLst>
                          <a:ext uri="{FF2B5EF4-FFF2-40B4-BE49-F238E27FC236}">
                            <a16:creationId xmlns:a16="http://schemas.microsoft.com/office/drawing/2014/main" id="{4643E9B0-204D-4735-A383-23536DFDF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5" name="직사각형 84">
                        <a:extLst>
                          <a:ext uri="{FF2B5EF4-FFF2-40B4-BE49-F238E27FC236}">
                            <a16:creationId xmlns:a16="http://schemas.microsoft.com/office/drawing/2014/main" id="{DC9F1B5C-4691-4EAB-A9A3-8789AC804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6" name="직사각형 85">
                        <a:extLst>
                          <a:ext uri="{FF2B5EF4-FFF2-40B4-BE49-F238E27FC236}">
                            <a16:creationId xmlns:a16="http://schemas.microsoft.com/office/drawing/2014/main" id="{223FEB8C-1B1E-49E1-9DB6-D1D9E2D9F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9EDD337-A459-4D06-A787-A34AD15CE445}"/>
                    </a:ext>
                  </a:extLst>
                </p:cNvPr>
                <p:cNvGrpSpPr/>
                <p:nvPr/>
              </p:nvGrpSpPr>
              <p:grpSpPr>
                <a:xfrm>
                  <a:off x="4125630" y="1309117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57" name="그룹 56">
                    <a:extLst>
                      <a:ext uri="{FF2B5EF4-FFF2-40B4-BE49-F238E27FC236}">
                        <a16:creationId xmlns:a16="http://schemas.microsoft.com/office/drawing/2014/main" id="{55A3ACB1-84E1-4E83-8199-794EEC7B580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C82B040D-67F2-410C-B249-8062EB1A2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75" name="직사각형 74">
                        <a:extLst>
                          <a:ext uri="{FF2B5EF4-FFF2-40B4-BE49-F238E27FC236}">
                            <a16:creationId xmlns:a16="http://schemas.microsoft.com/office/drawing/2014/main" id="{3F065577-7CED-4823-9FAF-DE3CB879F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6" name="직사각형 75">
                        <a:extLst>
                          <a:ext uri="{FF2B5EF4-FFF2-40B4-BE49-F238E27FC236}">
                            <a16:creationId xmlns:a16="http://schemas.microsoft.com/office/drawing/2014/main" id="{715BC50B-F9BD-496C-AFB5-8927307331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7" name="직사각형 76">
                        <a:extLst>
                          <a:ext uri="{FF2B5EF4-FFF2-40B4-BE49-F238E27FC236}">
                            <a16:creationId xmlns:a16="http://schemas.microsoft.com/office/drawing/2014/main" id="{279AD85A-BB1E-4013-AFDF-F227D455A8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8" name="직사각형 77">
                        <a:extLst>
                          <a:ext uri="{FF2B5EF4-FFF2-40B4-BE49-F238E27FC236}">
                            <a16:creationId xmlns:a16="http://schemas.microsoft.com/office/drawing/2014/main" id="{C2E2913D-ED5F-463C-8FEC-D02DB2DAA2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81BE06E7-9C2B-4459-B164-0DE6D3FC00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71" name="직사각형 70">
                        <a:extLst>
                          <a:ext uri="{FF2B5EF4-FFF2-40B4-BE49-F238E27FC236}">
                            <a16:creationId xmlns:a16="http://schemas.microsoft.com/office/drawing/2014/main" id="{7D2D3FEF-877E-4D48-AA2C-94D6613FF8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2" name="직사각형 71">
                        <a:extLst>
                          <a:ext uri="{FF2B5EF4-FFF2-40B4-BE49-F238E27FC236}">
                            <a16:creationId xmlns:a16="http://schemas.microsoft.com/office/drawing/2014/main" id="{422D4DCC-D7A4-47D1-86BD-6718FF532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3" name="직사각형 72">
                        <a:extLst>
                          <a:ext uri="{FF2B5EF4-FFF2-40B4-BE49-F238E27FC236}">
                            <a16:creationId xmlns:a16="http://schemas.microsoft.com/office/drawing/2014/main" id="{B372CDC5-33BF-4BDA-B55E-71BE0E257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4" name="직사각형 73">
                        <a:extLst>
                          <a:ext uri="{FF2B5EF4-FFF2-40B4-BE49-F238E27FC236}">
                            <a16:creationId xmlns:a16="http://schemas.microsoft.com/office/drawing/2014/main" id="{537BBD30-A7AB-4E06-A7B5-A4A01516FE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E09537EC-BD40-4E5C-9316-733CF13EA5B0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6533DE48-0189-4F07-82E5-AF414F165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5" name="직사각형 64">
                        <a:extLst>
                          <a:ext uri="{FF2B5EF4-FFF2-40B4-BE49-F238E27FC236}">
                            <a16:creationId xmlns:a16="http://schemas.microsoft.com/office/drawing/2014/main" id="{80C8D745-A2BE-4A24-93B5-D4258BA63B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6" name="직사각형 65">
                        <a:extLst>
                          <a:ext uri="{FF2B5EF4-FFF2-40B4-BE49-F238E27FC236}">
                            <a16:creationId xmlns:a16="http://schemas.microsoft.com/office/drawing/2014/main" id="{1E7FA2FA-CDC7-40C4-B03D-31E58FB4F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7" name="직사각형 66">
                        <a:extLst>
                          <a:ext uri="{FF2B5EF4-FFF2-40B4-BE49-F238E27FC236}">
                            <a16:creationId xmlns:a16="http://schemas.microsoft.com/office/drawing/2014/main" id="{3BD52759-3E35-4B74-A0E3-781C4BB1E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8" name="직사각형 67">
                        <a:extLst>
                          <a:ext uri="{FF2B5EF4-FFF2-40B4-BE49-F238E27FC236}">
                            <a16:creationId xmlns:a16="http://schemas.microsoft.com/office/drawing/2014/main" id="{8E2C086B-B2F8-470B-8E6A-4A693F61B8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D997D5F1-9C33-4244-AE68-1C5AAFCE1B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61" name="직사각형 60">
                        <a:extLst>
                          <a:ext uri="{FF2B5EF4-FFF2-40B4-BE49-F238E27FC236}">
                            <a16:creationId xmlns:a16="http://schemas.microsoft.com/office/drawing/2014/main" id="{8BDAEB09-31C4-453C-878D-5E2EAFA06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2" name="직사각형 61">
                        <a:extLst>
                          <a:ext uri="{FF2B5EF4-FFF2-40B4-BE49-F238E27FC236}">
                            <a16:creationId xmlns:a16="http://schemas.microsoft.com/office/drawing/2014/main" id="{F87F1888-9367-4D26-89FF-7A73928F1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3" name="직사각형 62">
                        <a:extLst>
                          <a:ext uri="{FF2B5EF4-FFF2-40B4-BE49-F238E27FC236}">
                            <a16:creationId xmlns:a16="http://schemas.microsoft.com/office/drawing/2014/main" id="{B6B41610-B317-40AB-B05D-7FCE9650F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4" name="직사각형 63">
                        <a:extLst>
                          <a:ext uri="{FF2B5EF4-FFF2-40B4-BE49-F238E27FC236}">
                            <a16:creationId xmlns:a16="http://schemas.microsoft.com/office/drawing/2014/main" id="{7928A60A-0B02-4F63-9E34-1D11897B2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0C955C28-D454-4FA3-9DE7-BA86B68A6C78}"/>
                    </a:ext>
                  </a:extLst>
                </p:cNvPr>
                <p:cNvGrpSpPr/>
                <p:nvPr/>
              </p:nvGrpSpPr>
              <p:grpSpPr>
                <a:xfrm>
                  <a:off x="4125630" y="1898041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8DEFBC48-09E0-43F5-8ED4-80D9819B2885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47" name="그룹 46">
                      <a:extLst>
                        <a:ext uri="{FF2B5EF4-FFF2-40B4-BE49-F238E27FC236}">
                          <a16:creationId xmlns:a16="http://schemas.microsoft.com/office/drawing/2014/main" id="{7A9CB813-07CA-4ED6-9350-0E02C9B58F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1D77A37E-98CC-4BE0-BEA4-C55F590A7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" name="직사각형 53">
                        <a:extLst>
                          <a:ext uri="{FF2B5EF4-FFF2-40B4-BE49-F238E27FC236}">
                            <a16:creationId xmlns:a16="http://schemas.microsoft.com/office/drawing/2014/main" id="{689699B0-9D93-481C-8030-52446982D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" name="직사각형 54">
                        <a:extLst>
                          <a:ext uri="{FF2B5EF4-FFF2-40B4-BE49-F238E27FC236}">
                            <a16:creationId xmlns:a16="http://schemas.microsoft.com/office/drawing/2014/main" id="{B8ED08F9-C23C-4690-81E2-9B4E83E9E2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6" name="직사각형 55">
                        <a:extLst>
                          <a:ext uri="{FF2B5EF4-FFF2-40B4-BE49-F238E27FC236}">
                            <a16:creationId xmlns:a16="http://schemas.microsoft.com/office/drawing/2014/main" id="{9A09D592-4EF6-4DAC-9DCC-AFB3C02A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48" name="그룹 47">
                      <a:extLst>
                        <a:ext uri="{FF2B5EF4-FFF2-40B4-BE49-F238E27FC236}">
                          <a16:creationId xmlns:a16="http://schemas.microsoft.com/office/drawing/2014/main" id="{1A030EE2-2F6C-4D8F-8549-16D271770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9" name="직사각형 48">
                        <a:extLst>
                          <a:ext uri="{FF2B5EF4-FFF2-40B4-BE49-F238E27FC236}">
                            <a16:creationId xmlns:a16="http://schemas.microsoft.com/office/drawing/2014/main" id="{82DD8C40-1597-4D57-935C-410814201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0" name="직사각형 49">
                        <a:extLst>
                          <a:ext uri="{FF2B5EF4-FFF2-40B4-BE49-F238E27FC236}">
                            <a16:creationId xmlns:a16="http://schemas.microsoft.com/office/drawing/2014/main" id="{558EC479-2087-478E-AAA8-AEAD3F2D4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1" name="직사각형 50">
                        <a:extLst>
                          <a:ext uri="{FF2B5EF4-FFF2-40B4-BE49-F238E27FC236}">
                            <a16:creationId xmlns:a16="http://schemas.microsoft.com/office/drawing/2014/main" id="{6A546AC0-3B62-422B-8A86-66213400FA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" name="직사각형 51">
                        <a:extLst>
                          <a:ext uri="{FF2B5EF4-FFF2-40B4-BE49-F238E27FC236}">
                            <a16:creationId xmlns:a16="http://schemas.microsoft.com/office/drawing/2014/main" id="{182C3D15-D2E8-48B4-90D4-AF4375B32D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9DC8932F-48EA-43E8-A96B-43110CB302EB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37" name="그룹 36">
                      <a:extLst>
                        <a:ext uri="{FF2B5EF4-FFF2-40B4-BE49-F238E27FC236}">
                          <a16:creationId xmlns:a16="http://schemas.microsoft.com/office/drawing/2014/main" id="{14904D1E-6D6C-4C32-9D3D-2474DC32F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43" name="직사각형 42">
                        <a:extLst>
                          <a:ext uri="{FF2B5EF4-FFF2-40B4-BE49-F238E27FC236}">
                            <a16:creationId xmlns:a16="http://schemas.microsoft.com/office/drawing/2014/main" id="{29825F3B-CEE9-4F7C-B3B0-724CFD0BF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F06B9688-A986-40F3-8A2E-918A8B3DB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직사각형 44">
                        <a:extLst>
                          <a:ext uri="{FF2B5EF4-FFF2-40B4-BE49-F238E27FC236}">
                            <a16:creationId xmlns:a16="http://schemas.microsoft.com/office/drawing/2014/main" id="{1B2B70BF-A7AC-467A-AF1B-80978A605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" name="직사각형 45">
                        <a:extLst>
                          <a:ext uri="{FF2B5EF4-FFF2-40B4-BE49-F238E27FC236}">
                            <a16:creationId xmlns:a16="http://schemas.microsoft.com/office/drawing/2014/main" id="{F836F4AC-6B6E-4DDB-BE3C-284BE85DC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38" name="그룹 37">
                      <a:extLst>
                        <a:ext uri="{FF2B5EF4-FFF2-40B4-BE49-F238E27FC236}">
                          <a16:creationId xmlns:a16="http://schemas.microsoft.com/office/drawing/2014/main" id="{2D1132CB-3628-45B9-A6D4-05A2B699E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1FD72987-95C5-43E0-B1C4-63A1C313A2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직사각형 39">
                        <a:extLst>
                          <a:ext uri="{FF2B5EF4-FFF2-40B4-BE49-F238E27FC236}">
                            <a16:creationId xmlns:a16="http://schemas.microsoft.com/office/drawing/2014/main" id="{328C65EF-C4BB-4FF7-808C-EB0C94D0A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직사각형 40">
                        <a:extLst>
                          <a:ext uri="{FF2B5EF4-FFF2-40B4-BE49-F238E27FC236}">
                            <a16:creationId xmlns:a16="http://schemas.microsoft.com/office/drawing/2014/main" id="{37E2FB84-F82D-4E21-A73D-5258D14B2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직사각형 41">
                        <a:extLst>
                          <a:ext uri="{FF2B5EF4-FFF2-40B4-BE49-F238E27FC236}">
                            <a16:creationId xmlns:a16="http://schemas.microsoft.com/office/drawing/2014/main" id="{63BF5889-61B9-49CA-92BF-035FD9CE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DA85323E-4690-432B-8BE5-0B123F1CD785}"/>
                    </a:ext>
                  </a:extLst>
                </p:cNvPr>
                <p:cNvGrpSpPr/>
                <p:nvPr/>
              </p:nvGrpSpPr>
              <p:grpSpPr>
                <a:xfrm>
                  <a:off x="4125630" y="2486965"/>
                  <a:ext cx="2260104" cy="590324"/>
                  <a:chOff x="4199771" y="1912500"/>
                  <a:chExt cx="2260104" cy="590324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6A1C55E1-C27D-44FE-AD6B-1FDCB6216C56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1912500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25" name="그룹 24">
                      <a:extLst>
                        <a:ext uri="{FF2B5EF4-FFF2-40B4-BE49-F238E27FC236}">
                          <a16:creationId xmlns:a16="http://schemas.microsoft.com/office/drawing/2014/main" id="{7148150C-8485-417B-8A72-C0138E2B5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31" name="직사각형 30">
                        <a:extLst>
                          <a:ext uri="{FF2B5EF4-FFF2-40B4-BE49-F238E27FC236}">
                            <a16:creationId xmlns:a16="http://schemas.microsoft.com/office/drawing/2014/main" id="{526839D0-909C-4088-8FF0-8CF7460A07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2" name="직사각형 31">
                        <a:extLst>
                          <a:ext uri="{FF2B5EF4-FFF2-40B4-BE49-F238E27FC236}">
                            <a16:creationId xmlns:a16="http://schemas.microsoft.com/office/drawing/2014/main" id="{8AC8759A-38D8-45B1-883A-A4F1442F5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4DA26E24-2D64-40F3-9DD3-9678358B41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" name="직사각형 33">
                        <a:extLst>
                          <a:ext uri="{FF2B5EF4-FFF2-40B4-BE49-F238E27FC236}">
                            <a16:creationId xmlns:a16="http://schemas.microsoft.com/office/drawing/2014/main" id="{EC3AE3E9-A292-4568-8964-7FDA41E07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BD123985-2F32-451F-850F-EB82CE0D14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27" name="직사각형 26">
                        <a:extLst>
                          <a:ext uri="{FF2B5EF4-FFF2-40B4-BE49-F238E27FC236}">
                            <a16:creationId xmlns:a16="http://schemas.microsoft.com/office/drawing/2014/main" id="{C82553CC-1A48-4EC8-879B-960639DCD2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직사각형 27">
                        <a:extLst>
                          <a:ext uri="{FF2B5EF4-FFF2-40B4-BE49-F238E27FC236}">
                            <a16:creationId xmlns:a16="http://schemas.microsoft.com/office/drawing/2014/main" id="{EBB30858-3038-483A-8C90-A6127EA1B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직사각형 28">
                        <a:extLst>
                          <a:ext uri="{FF2B5EF4-FFF2-40B4-BE49-F238E27FC236}">
                            <a16:creationId xmlns:a16="http://schemas.microsoft.com/office/drawing/2014/main" id="{2D50B84F-D623-40E9-BF6C-6E85F8B98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0" name="직사각형 29">
                        <a:extLst>
                          <a:ext uri="{FF2B5EF4-FFF2-40B4-BE49-F238E27FC236}">
                            <a16:creationId xmlns:a16="http://schemas.microsoft.com/office/drawing/2014/main" id="{344F5113-FD61-43CE-BF51-C93CE134B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937FB5C8-DAF6-4980-885C-07D34DFC2F6C}"/>
                      </a:ext>
                    </a:extLst>
                  </p:cNvPr>
                  <p:cNvGrpSpPr/>
                  <p:nvPr/>
                </p:nvGrpSpPr>
                <p:grpSpPr>
                  <a:xfrm>
                    <a:off x="4199771" y="2207662"/>
                    <a:ext cx="2260104" cy="295162"/>
                    <a:chOff x="3348681" y="1767014"/>
                    <a:chExt cx="7636476" cy="815548"/>
                  </a:xfrm>
                </p:grpSpPr>
                <p:grpSp>
                  <p:nvGrpSpPr>
                    <p:cNvPr id="15" name="그룹 14">
                      <a:extLst>
                        <a:ext uri="{FF2B5EF4-FFF2-40B4-BE49-F238E27FC236}">
                          <a16:creationId xmlns:a16="http://schemas.microsoft.com/office/drawing/2014/main" id="{0A9F1C8E-6840-44AC-8854-0A08AF176E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8681" y="1767015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21" name="직사각형 20">
                        <a:extLst>
                          <a:ext uri="{FF2B5EF4-FFF2-40B4-BE49-F238E27FC236}">
                            <a16:creationId xmlns:a16="http://schemas.microsoft.com/office/drawing/2014/main" id="{D63A33D0-C57C-4029-9B3A-2DBFB0DA37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706CD783-96C6-4563-ABE8-ACECA09C8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6907F235-FC41-4495-B607-016FCEBC26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4" name="직사각형 23">
                        <a:extLst>
                          <a:ext uri="{FF2B5EF4-FFF2-40B4-BE49-F238E27FC236}">
                            <a16:creationId xmlns:a16="http://schemas.microsoft.com/office/drawing/2014/main" id="{F8960DDB-BCE2-4BC8-B09E-96E5D069E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26EE8BE6-45B0-4A80-B556-5044ADA2D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6919" y="1767014"/>
                      <a:ext cx="3818238" cy="815547"/>
                      <a:chOff x="4374292" y="1729945"/>
                      <a:chExt cx="4794420" cy="1198606"/>
                    </a:xfrm>
                    <a:noFill/>
                  </p:grpSpPr>
                  <p:sp>
                    <p:nvSpPr>
                      <p:cNvPr id="17" name="직사각형 16">
                        <a:extLst>
                          <a:ext uri="{FF2B5EF4-FFF2-40B4-BE49-F238E27FC236}">
                            <a16:creationId xmlns:a16="http://schemas.microsoft.com/office/drawing/2014/main" id="{9B0982A8-224B-4BB5-8FE2-CB6A023AA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4292" y="1729946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" name="직사각형 17">
                        <a:extLst>
                          <a:ext uri="{FF2B5EF4-FFF2-40B4-BE49-F238E27FC236}">
                            <a16:creationId xmlns:a16="http://schemas.microsoft.com/office/drawing/2014/main" id="{1A74A3C5-0F25-4A5D-95CB-40F54EF20C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289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" name="직사각형 18">
                        <a:extLst>
                          <a:ext uri="{FF2B5EF4-FFF2-40B4-BE49-F238E27FC236}">
                            <a16:creationId xmlns:a16="http://schemas.microsoft.com/office/drawing/2014/main" id="{39754259-36F9-4690-9C0E-C919BD4FAB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1502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" name="직사각형 19">
                        <a:extLst>
                          <a:ext uri="{FF2B5EF4-FFF2-40B4-BE49-F238E27FC236}">
                            <a16:creationId xmlns:a16="http://schemas.microsoft.com/office/drawing/2014/main" id="{BDD217D9-DA80-4075-B935-F14C6E19D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0107" y="1729945"/>
                        <a:ext cx="1198605" cy="1198605"/>
                      </a:xfrm>
                      <a:prstGeom prst="rect">
                        <a:avLst/>
                      </a:prstGeom>
                      <a:grp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ABDED1F-3B5A-49FF-803A-E5B7C5AF8BFF}"/>
              </a:ext>
            </a:extLst>
          </p:cNvPr>
          <p:cNvSpPr txBox="1"/>
          <p:nvPr/>
        </p:nvSpPr>
        <p:spPr>
          <a:xfrm>
            <a:off x="5114219" y="1949486"/>
            <a:ext cx="22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cell = 8x8 pixel </a:t>
            </a:r>
            <a:endParaRPr lang="ko-KR" altLang="en-US" dirty="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F2D6535-394F-47BE-B05F-FA85D297DED8}"/>
              </a:ext>
            </a:extLst>
          </p:cNvPr>
          <p:cNvGrpSpPr/>
          <p:nvPr/>
        </p:nvGrpSpPr>
        <p:grpSpPr>
          <a:xfrm>
            <a:off x="5106559" y="2598957"/>
            <a:ext cx="2260104" cy="2358496"/>
            <a:chOff x="4125630" y="718793"/>
            <a:chExt cx="2260104" cy="2358496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BDF833D0-D8DE-401B-8002-34008B1F1923}"/>
                </a:ext>
              </a:extLst>
            </p:cNvPr>
            <p:cNvGrpSpPr/>
            <p:nvPr/>
          </p:nvGrpSpPr>
          <p:grpSpPr>
            <a:xfrm>
              <a:off x="4125630" y="718793"/>
              <a:ext cx="2260104" cy="590324"/>
              <a:chOff x="4199771" y="1912500"/>
              <a:chExt cx="2260104" cy="590324"/>
            </a:xfrm>
          </p:grpSpPr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FC9AC4D6-B9F2-4DCC-A35B-9D622B80A26B}"/>
                  </a:ext>
                </a:extLst>
              </p:cNvPr>
              <p:cNvGrpSpPr/>
              <p:nvPr/>
            </p:nvGrpSpPr>
            <p:grpSpPr>
              <a:xfrm>
                <a:off x="4199771" y="1912500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80" name="그룹 279">
                  <a:extLst>
                    <a:ext uri="{FF2B5EF4-FFF2-40B4-BE49-F238E27FC236}">
                      <a16:creationId xmlns:a16="http://schemas.microsoft.com/office/drawing/2014/main" id="{7B7DCF4C-1A14-4321-AE5F-01432ACD47A3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86" name="직사각형 285">
                    <a:extLst>
                      <a:ext uri="{FF2B5EF4-FFF2-40B4-BE49-F238E27FC236}">
                        <a16:creationId xmlns:a16="http://schemas.microsoft.com/office/drawing/2014/main" id="{681D012D-2467-4BE5-A724-D8B47742F7A9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직사각형 286">
                    <a:extLst>
                      <a:ext uri="{FF2B5EF4-FFF2-40B4-BE49-F238E27FC236}">
                        <a16:creationId xmlns:a16="http://schemas.microsoft.com/office/drawing/2014/main" id="{4279BF19-9019-4CFD-9EC9-AFAD851AA467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직사각형 287">
                    <a:extLst>
                      <a:ext uri="{FF2B5EF4-FFF2-40B4-BE49-F238E27FC236}">
                        <a16:creationId xmlns:a16="http://schemas.microsoft.com/office/drawing/2014/main" id="{BCDAD1B9-F6ED-48B5-84A5-F8B0606D83E8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직사각형 288">
                    <a:extLst>
                      <a:ext uri="{FF2B5EF4-FFF2-40B4-BE49-F238E27FC236}">
                        <a16:creationId xmlns:a16="http://schemas.microsoft.com/office/drawing/2014/main" id="{F01CA767-39E4-4CFD-8E5C-4CC3A7E6530D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81" name="그룹 280">
                  <a:extLst>
                    <a:ext uri="{FF2B5EF4-FFF2-40B4-BE49-F238E27FC236}">
                      <a16:creationId xmlns:a16="http://schemas.microsoft.com/office/drawing/2014/main" id="{4CEF72DF-986B-4390-829F-5D5E0DC60E84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82" name="직사각형 281">
                    <a:extLst>
                      <a:ext uri="{FF2B5EF4-FFF2-40B4-BE49-F238E27FC236}">
                        <a16:creationId xmlns:a16="http://schemas.microsoft.com/office/drawing/2014/main" id="{24A0B904-B972-4933-A5E0-07A0DFF6068B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직사각형 282">
                    <a:extLst>
                      <a:ext uri="{FF2B5EF4-FFF2-40B4-BE49-F238E27FC236}">
                        <a16:creationId xmlns:a16="http://schemas.microsoft.com/office/drawing/2014/main" id="{6F0A1676-F192-4C08-A2B2-4311E374C3BE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직사각형 283">
                    <a:extLst>
                      <a:ext uri="{FF2B5EF4-FFF2-40B4-BE49-F238E27FC236}">
                        <a16:creationId xmlns:a16="http://schemas.microsoft.com/office/drawing/2014/main" id="{E0AFB36D-EA41-4361-B1B9-CF2E270D119E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>
                    <a:extLst>
                      <a:ext uri="{FF2B5EF4-FFF2-40B4-BE49-F238E27FC236}">
                        <a16:creationId xmlns:a16="http://schemas.microsoft.com/office/drawing/2014/main" id="{B5787EAD-D1A9-43E7-9076-D324DB6FCCCC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8C525C71-0D20-434D-BF9E-076BB1FEBB90}"/>
                  </a:ext>
                </a:extLst>
              </p:cNvPr>
              <p:cNvGrpSpPr/>
              <p:nvPr/>
            </p:nvGrpSpPr>
            <p:grpSpPr>
              <a:xfrm>
                <a:off x="4199771" y="2207662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720A21E5-7B65-47EE-A1D0-48AE8704D53A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76" name="직사각형 275">
                    <a:extLst>
                      <a:ext uri="{FF2B5EF4-FFF2-40B4-BE49-F238E27FC236}">
                        <a16:creationId xmlns:a16="http://schemas.microsoft.com/office/drawing/2014/main" id="{7F8A7BCD-F20F-4EC8-87DF-6AD80C9E5B79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직사각형 276">
                    <a:extLst>
                      <a:ext uri="{FF2B5EF4-FFF2-40B4-BE49-F238E27FC236}">
                        <a16:creationId xmlns:a16="http://schemas.microsoft.com/office/drawing/2014/main" id="{E409D619-82D9-4D56-AD7B-4226C0F9B2AA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직사각형 277">
                    <a:extLst>
                      <a:ext uri="{FF2B5EF4-FFF2-40B4-BE49-F238E27FC236}">
                        <a16:creationId xmlns:a16="http://schemas.microsoft.com/office/drawing/2014/main" id="{2AA73FE2-4BAB-48DE-AB4D-3BFDC4647664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직사각형 278">
                    <a:extLst>
                      <a:ext uri="{FF2B5EF4-FFF2-40B4-BE49-F238E27FC236}">
                        <a16:creationId xmlns:a16="http://schemas.microsoft.com/office/drawing/2014/main" id="{F10F2E9C-A586-443B-ADBE-0D4AFFD579F3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8E04C1A9-6144-4C2B-A7F8-9FE21A84C4C7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72" name="직사각형 271">
                    <a:extLst>
                      <a:ext uri="{FF2B5EF4-FFF2-40B4-BE49-F238E27FC236}">
                        <a16:creationId xmlns:a16="http://schemas.microsoft.com/office/drawing/2014/main" id="{79481E01-252A-4360-913C-812DADDCB5D9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3" name="직사각형 272">
                    <a:extLst>
                      <a:ext uri="{FF2B5EF4-FFF2-40B4-BE49-F238E27FC236}">
                        <a16:creationId xmlns:a16="http://schemas.microsoft.com/office/drawing/2014/main" id="{78E061DB-E40D-41D4-83D1-333BB339A3CB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직사각형 273">
                    <a:extLst>
                      <a:ext uri="{FF2B5EF4-FFF2-40B4-BE49-F238E27FC236}">
                        <a16:creationId xmlns:a16="http://schemas.microsoft.com/office/drawing/2014/main" id="{EFE4D8D2-0EE9-4639-82F3-7FB933D5D89E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직사각형 274">
                    <a:extLst>
                      <a:ext uri="{FF2B5EF4-FFF2-40B4-BE49-F238E27FC236}">
                        <a16:creationId xmlns:a16="http://schemas.microsoft.com/office/drawing/2014/main" id="{E8DE3E15-BBA2-4F15-821E-DE947F82E37C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2D0A4CF0-C35E-41BD-A5E5-632AE346A61D}"/>
                </a:ext>
              </a:extLst>
            </p:cNvPr>
            <p:cNvGrpSpPr/>
            <p:nvPr/>
          </p:nvGrpSpPr>
          <p:grpSpPr>
            <a:xfrm>
              <a:off x="4125630" y="1309117"/>
              <a:ext cx="2260104" cy="590324"/>
              <a:chOff x="4199771" y="1912500"/>
              <a:chExt cx="2260104" cy="590324"/>
            </a:xfrm>
          </p:grpSpPr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A9A63DCC-40F7-4D0C-B338-7387299A62B9}"/>
                  </a:ext>
                </a:extLst>
              </p:cNvPr>
              <p:cNvGrpSpPr/>
              <p:nvPr/>
            </p:nvGrpSpPr>
            <p:grpSpPr>
              <a:xfrm>
                <a:off x="4199771" y="1912500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64F2FA84-E473-484B-8748-A5409260A741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64" name="직사각형 263">
                    <a:extLst>
                      <a:ext uri="{FF2B5EF4-FFF2-40B4-BE49-F238E27FC236}">
                        <a16:creationId xmlns:a16="http://schemas.microsoft.com/office/drawing/2014/main" id="{46EE179D-510C-4DC4-BD70-3446510A87F5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직사각형 264">
                    <a:extLst>
                      <a:ext uri="{FF2B5EF4-FFF2-40B4-BE49-F238E27FC236}">
                        <a16:creationId xmlns:a16="http://schemas.microsoft.com/office/drawing/2014/main" id="{41517B33-C381-441D-BD9E-A29B5D750CD5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직사각형 265">
                    <a:extLst>
                      <a:ext uri="{FF2B5EF4-FFF2-40B4-BE49-F238E27FC236}">
                        <a16:creationId xmlns:a16="http://schemas.microsoft.com/office/drawing/2014/main" id="{5A61D25E-4D92-4CE1-8EE1-6028A280D3D7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직사각형 266">
                    <a:extLst>
                      <a:ext uri="{FF2B5EF4-FFF2-40B4-BE49-F238E27FC236}">
                        <a16:creationId xmlns:a16="http://schemas.microsoft.com/office/drawing/2014/main" id="{78322715-A203-4463-B220-03EED885E2BC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DBB62803-E9BA-4620-BA97-FE04CC828CF9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60" name="직사각형 259">
                    <a:extLst>
                      <a:ext uri="{FF2B5EF4-FFF2-40B4-BE49-F238E27FC236}">
                        <a16:creationId xmlns:a16="http://schemas.microsoft.com/office/drawing/2014/main" id="{F4E125FD-096C-40F4-B184-16650C4FB91F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EC5DB75-F8FD-48F2-8990-F52923112CD2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2" name="직사각형 261">
                    <a:extLst>
                      <a:ext uri="{FF2B5EF4-FFF2-40B4-BE49-F238E27FC236}">
                        <a16:creationId xmlns:a16="http://schemas.microsoft.com/office/drawing/2014/main" id="{A64826EB-6A89-4280-BEAA-8CC63BC47795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직사각형 262">
                    <a:extLst>
                      <a:ext uri="{FF2B5EF4-FFF2-40B4-BE49-F238E27FC236}">
                        <a16:creationId xmlns:a16="http://schemas.microsoft.com/office/drawing/2014/main" id="{7A779E2A-DF23-4673-A39F-05D0CD18F6E5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7F0A956F-42C3-42C0-AC0D-44AC2F78BA39}"/>
                  </a:ext>
                </a:extLst>
              </p:cNvPr>
              <p:cNvGrpSpPr/>
              <p:nvPr/>
            </p:nvGrpSpPr>
            <p:grpSpPr>
              <a:xfrm>
                <a:off x="4199771" y="2207662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48" name="그룹 247">
                  <a:extLst>
                    <a:ext uri="{FF2B5EF4-FFF2-40B4-BE49-F238E27FC236}">
                      <a16:creationId xmlns:a16="http://schemas.microsoft.com/office/drawing/2014/main" id="{9EBCF2A2-BC8C-4E8A-A80D-94A83E6D303F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58C9C2DD-0E57-482C-9EE7-2851588F17E9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직사각형 254">
                    <a:extLst>
                      <a:ext uri="{FF2B5EF4-FFF2-40B4-BE49-F238E27FC236}">
                        <a16:creationId xmlns:a16="http://schemas.microsoft.com/office/drawing/2014/main" id="{007ADFD1-E364-4C4B-84DB-E5F617DECD8B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직사각형 255">
                    <a:extLst>
                      <a:ext uri="{FF2B5EF4-FFF2-40B4-BE49-F238E27FC236}">
                        <a16:creationId xmlns:a16="http://schemas.microsoft.com/office/drawing/2014/main" id="{E82C4A71-7137-4CBF-8AC9-ECFE7516D3B4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9FD595D3-0B71-4E92-9242-06D1551E84DD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9" name="그룹 248">
                  <a:extLst>
                    <a:ext uri="{FF2B5EF4-FFF2-40B4-BE49-F238E27FC236}">
                      <a16:creationId xmlns:a16="http://schemas.microsoft.com/office/drawing/2014/main" id="{73E4E388-2FE9-48CB-93A3-5B9FD9A82384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50" name="직사각형 249">
                    <a:extLst>
                      <a:ext uri="{FF2B5EF4-FFF2-40B4-BE49-F238E27FC236}">
                        <a16:creationId xmlns:a16="http://schemas.microsoft.com/office/drawing/2014/main" id="{4B684687-E0D5-4EC4-AB48-56BAE34B9E3F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1" name="직사각형 250">
                    <a:extLst>
                      <a:ext uri="{FF2B5EF4-FFF2-40B4-BE49-F238E27FC236}">
                        <a16:creationId xmlns:a16="http://schemas.microsoft.com/office/drawing/2014/main" id="{7E603CB1-A85E-4DEB-8211-0BBCC994E8B2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DA0AAEBD-1373-48AF-A794-1A5B92A29222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직사각형 252">
                    <a:extLst>
                      <a:ext uri="{FF2B5EF4-FFF2-40B4-BE49-F238E27FC236}">
                        <a16:creationId xmlns:a16="http://schemas.microsoft.com/office/drawing/2014/main" id="{A0FE0467-E92B-49A8-89F4-D79246FD6529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22F1599-74A8-4EC7-AC4E-A34011B370DE}"/>
                </a:ext>
              </a:extLst>
            </p:cNvPr>
            <p:cNvGrpSpPr/>
            <p:nvPr/>
          </p:nvGrpSpPr>
          <p:grpSpPr>
            <a:xfrm>
              <a:off x="4125630" y="1898041"/>
              <a:ext cx="2260104" cy="590324"/>
              <a:chOff x="4199771" y="1912500"/>
              <a:chExt cx="2260104" cy="590324"/>
            </a:xfrm>
          </p:grpSpPr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5D31E06D-2354-4216-9B06-18887513209C}"/>
                  </a:ext>
                </a:extLst>
              </p:cNvPr>
              <p:cNvGrpSpPr/>
              <p:nvPr/>
            </p:nvGrpSpPr>
            <p:grpSpPr>
              <a:xfrm>
                <a:off x="4199771" y="1912500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36" name="그룹 235">
                  <a:extLst>
                    <a:ext uri="{FF2B5EF4-FFF2-40B4-BE49-F238E27FC236}">
                      <a16:creationId xmlns:a16="http://schemas.microsoft.com/office/drawing/2014/main" id="{D5D5D099-44C5-408E-BB44-90215A728536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42" name="직사각형 241">
                    <a:extLst>
                      <a:ext uri="{FF2B5EF4-FFF2-40B4-BE49-F238E27FC236}">
                        <a16:creationId xmlns:a16="http://schemas.microsoft.com/office/drawing/2014/main" id="{82065AF6-8D04-4BFF-A311-E41EFCA7BEA7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직사각형 242">
                    <a:extLst>
                      <a:ext uri="{FF2B5EF4-FFF2-40B4-BE49-F238E27FC236}">
                        <a16:creationId xmlns:a16="http://schemas.microsoft.com/office/drawing/2014/main" id="{E5982648-7977-4CA3-9018-52B76344EBC2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직사각형 243">
                    <a:extLst>
                      <a:ext uri="{FF2B5EF4-FFF2-40B4-BE49-F238E27FC236}">
                        <a16:creationId xmlns:a16="http://schemas.microsoft.com/office/drawing/2014/main" id="{B183725A-46B5-4628-8D71-551D22C67667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직사각형 244">
                    <a:extLst>
                      <a:ext uri="{FF2B5EF4-FFF2-40B4-BE49-F238E27FC236}">
                        <a16:creationId xmlns:a16="http://schemas.microsoft.com/office/drawing/2014/main" id="{EA98F073-03C9-44E9-AC04-14A3F0E750A7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7D7A75F8-0997-4464-9ECA-54AA05D8FC59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64979018-EDE6-468C-889A-9610A4AD9605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A9EBA521-9005-443E-B6D1-C361A5626955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14FDF0EA-93F0-4C87-B650-865C2CAC3241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B6281765-23A1-42A7-BD2A-139964542018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236CFC0C-84DE-4319-A3DC-DEECB340B0D3}"/>
                  </a:ext>
                </a:extLst>
              </p:cNvPr>
              <p:cNvGrpSpPr/>
              <p:nvPr/>
            </p:nvGrpSpPr>
            <p:grpSpPr>
              <a:xfrm>
                <a:off x="4199771" y="2207662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26" name="그룹 225">
                  <a:extLst>
                    <a:ext uri="{FF2B5EF4-FFF2-40B4-BE49-F238E27FC236}">
                      <a16:creationId xmlns:a16="http://schemas.microsoft.com/office/drawing/2014/main" id="{06C09C1E-8501-4DB1-8693-765B792FF855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32" name="직사각형 231">
                    <a:extLst>
                      <a:ext uri="{FF2B5EF4-FFF2-40B4-BE49-F238E27FC236}">
                        <a16:creationId xmlns:a16="http://schemas.microsoft.com/office/drawing/2014/main" id="{E34553AD-1DB5-42A8-B524-2C82BDF97060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직사각형 232">
                    <a:extLst>
                      <a:ext uri="{FF2B5EF4-FFF2-40B4-BE49-F238E27FC236}">
                        <a16:creationId xmlns:a16="http://schemas.microsoft.com/office/drawing/2014/main" id="{E0618627-BF6E-4242-A352-DB5D7497C546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직사각형 233">
                    <a:extLst>
                      <a:ext uri="{FF2B5EF4-FFF2-40B4-BE49-F238E27FC236}">
                        <a16:creationId xmlns:a16="http://schemas.microsoft.com/office/drawing/2014/main" id="{C193CA76-09F4-4947-B3A1-1A23F6AF1E35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직사각형 234">
                    <a:extLst>
                      <a:ext uri="{FF2B5EF4-FFF2-40B4-BE49-F238E27FC236}">
                        <a16:creationId xmlns:a16="http://schemas.microsoft.com/office/drawing/2014/main" id="{E520ED77-DA64-4541-AE99-EF460411513E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7" name="그룹 226">
                  <a:extLst>
                    <a:ext uri="{FF2B5EF4-FFF2-40B4-BE49-F238E27FC236}">
                      <a16:creationId xmlns:a16="http://schemas.microsoft.com/office/drawing/2014/main" id="{9DDD9DDA-C58B-4D94-81C3-924144DAAE61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28" name="직사각형 227">
                    <a:extLst>
                      <a:ext uri="{FF2B5EF4-FFF2-40B4-BE49-F238E27FC236}">
                        <a16:creationId xmlns:a16="http://schemas.microsoft.com/office/drawing/2014/main" id="{7A20563D-093E-445D-9242-F9331CFD3AA5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직사각형 228">
                    <a:extLst>
                      <a:ext uri="{FF2B5EF4-FFF2-40B4-BE49-F238E27FC236}">
                        <a16:creationId xmlns:a16="http://schemas.microsoft.com/office/drawing/2014/main" id="{10F2FC28-0991-4068-A3C8-D96FFF9F9477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직사각형 229">
                    <a:extLst>
                      <a:ext uri="{FF2B5EF4-FFF2-40B4-BE49-F238E27FC236}">
                        <a16:creationId xmlns:a16="http://schemas.microsoft.com/office/drawing/2014/main" id="{7B6491D3-2FFD-44AC-A0C9-97CD5D02F87C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직사각형 230">
                    <a:extLst>
                      <a:ext uri="{FF2B5EF4-FFF2-40B4-BE49-F238E27FC236}">
                        <a16:creationId xmlns:a16="http://schemas.microsoft.com/office/drawing/2014/main" id="{FCC7DF34-25FA-4008-BAF2-DD538C264792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C4E8306B-2CDE-49C2-8A87-F11F9BDD7E89}"/>
                </a:ext>
              </a:extLst>
            </p:cNvPr>
            <p:cNvGrpSpPr/>
            <p:nvPr/>
          </p:nvGrpSpPr>
          <p:grpSpPr>
            <a:xfrm>
              <a:off x="4125630" y="2486965"/>
              <a:ext cx="2260104" cy="590324"/>
              <a:chOff x="4199771" y="1912500"/>
              <a:chExt cx="2260104" cy="590324"/>
            </a:xfrm>
          </p:grpSpPr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8F0EB82A-98C7-4F2C-93C4-5D4C9E9E2049}"/>
                  </a:ext>
                </a:extLst>
              </p:cNvPr>
              <p:cNvGrpSpPr/>
              <p:nvPr/>
            </p:nvGrpSpPr>
            <p:grpSpPr>
              <a:xfrm>
                <a:off x="4199771" y="1912500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14" name="그룹 213">
                  <a:extLst>
                    <a:ext uri="{FF2B5EF4-FFF2-40B4-BE49-F238E27FC236}">
                      <a16:creationId xmlns:a16="http://schemas.microsoft.com/office/drawing/2014/main" id="{02735BEF-2F1D-4F12-8A2B-C9ECE736FF2D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20" name="직사각형 219">
                    <a:extLst>
                      <a:ext uri="{FF2B5EF4-FFF2-40B4-BE49-F238E27FC236}">
                        <a16:creationId xmlns:a16="http://schemas.microsoft.com/office/drawing/2014/main" id="{A28BA1F1-8C89-4A14-98A0-1BE1E57A1D88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1" name="직사각형 220">
                    <a:extLst>
                      <a:ext uri="{FF2B5EF4-FFF2-40B4-BE49-F238E27FC236}">
                        <a16:creationId xmlns:a16="http://schemas.microsoft.com/office/drawing/2014/main" id="{544FD13B-DD17-42B9-B251-E09312F47CE5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" name="직사각형 221">
                    <a:extLst>
                      <a:ext uri="{FF2B5EF4-FFF2-40B4-BE49-F238E27FC236}">
                        <a16:creationId xmlns:a16="http://schemas.microsoft.com/office/drawing/2014/main" id="{FA742605-21FC-4F62-AD08-460FD7ACAD29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3" name="직사각형 222">
                    <a:extLst>
                      <a:ext uri="{FF2B5EF4-FFF2-40B4-BE49-F238E27FC236}">
                        <a16:creationId xmlns:a16="http://schemas.microsoft.com/office/drawing/2014/main" id="{EB9134AF-A4DF-4D95-B9EE-75E16D982B1F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0BAABE58-3948-4CCA-86CE-F631E3B532BB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16" name="직사각형 215">
                    <a:extLst>
                      <a:ext uri="{FF2B5EF4-FFF2-40B4-BE49-F238E27FC236}">
                        <a16:creationId xmlns:a16="http://schemas.microsoft.com/office/drawing/2014/main" id="{44C36B7F-97F4-4EE8-8B1C-5475708397CE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" name="직사각형 216">
                    <a:extLst>
                      <a:ext uri="{FF2B5EF4-FFF2-40B4-BE49-F238E27FC236}">
                        <a16:creationId xmlns:a16="http://schemas.microsoft.com/office/drawing/2014/main" id="{658E7847-C6C9-4B98-B6E7-427DFFFD12FC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직사각형 217">
                    <a:extLst>
                      <a:ext uri="{FF2B5EF4-FFF2-40B4-BE49-F238E27FC236}">
                        <a16:creationId xmlns:a16="http://schemas.microsoft.com/office/drawing/2014/main" id="{E181F6BE-6ECA-4673-9F50-893BFAB40CF3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9" name="직사각형 218">
                    <a:extLst>
                      <a:ext uri="{FF2B5EF4-FFF2-40B4-BE49-F238E27FC236}">
                        <a16:creationId xmlns:a16="http://schemas.microsoft.com/office/drawing/2014/main" id="{492245F1-8D66-4D9B-BE7A-30F9361B033F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F11EBAC1-8FAE-477B-9EC7-05D869BC0CAA}"/>
                  </a:ext>
                </a:extLst>
              </p:cNvPr>
              <p:cNvGrpSpPr/>
              <p:nvPr/>
            </p:nvGrpSpPr>
            <p:grpSpPr>
              <a:xfrm>
                <a:off x="4199771" y="2207662"/>
                <a:ext cx="2260104" cy="295162"/>
                <a:chOff x="3348681" y="1767014"/>
                <a:chExt cx="7636476" cy="815548"/>
              </a:xfrm>
            </p:grpSpPr>
            <p:grpSp>
              <p:nvGrpSpPr>
                <p:cNvPr id="204" name="그룹 203">
                  <a:extLst>
                    <a:ext uri="{FF2B5EF4-FFF2-40B4-BE49-F238E27FC236}">
                      <a16:creationId xmlns:a16="http://schemas.microsoft.com/office/drawing/2014/main" id="{9C0FAFDB-D210-4857-B0BC-E8BB09860BBB}"/>
                    </a:ext>
                  </a:extLst>
                </p:cNvPr>
                <p:cNvGrpSpPr/>
                <p:nvPr/>
              </p:nvGrpSpPr>
              <p:grpSpPr>
                <a:xfrm>
                  <a:off x="3348681" y="1767015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10" name="직사각형 209">
                    <a:extLst>
                      <a:ext uri="{FF2B5EF4-FFF2-40B4-BE49-F238E27FC236}">
                        <a16:creationId xmlns:a16="http://schemas.microsoft.com/office/drawing/2014/main" id="{95419E81-A808-4B97-8C75-7EEFFCB8E8C1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직사각형 210">
                    <a:extLst>
                      <a:ext uri="{FF2B5EF4-FFF2-40B4-BE49-F238E27FC236}">
                        <a16:creationId xmlns:a16="http://schemas.microsoft.com/office/drawing/2014/main" id="{327806B0-C961-4D17-84CD-0A4AA0C380FC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D3D9F205-C0E3-41DE-A03C-68470BF0AE88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750FAE00-AADF-4BFE-9EA1-B171E5F3E51A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5" name="그룹 204">
                  <a:extLst>
                    <a:ext uri="{FF2B5EF4-FFF2-40B4-BE49-F238E27FC236}">
                      <a16:creationId xmlns:a16="http://schemas.microsoft.com/office/drawing/2014/main" id="{13532E85-A15C-4A2B-9BA2-210185EFE1E3}"/>
                    </a:ext>
                  </a:extLst>
                </p:cNvPr>
                <p:cNvGrpSpPr/>
                <p:nvPr/>
              </p:nvGrpSpPr>
              <p:grpSpPr>
                <a:xfrm>
                  <a:off x="7166919" y="1767014"/>
                  <a:ext cx="3818238" cy="815547"/>
                  <a:chOff x="4374292" y="1729945"/>
                  <a:chExt cx="4794420" cy="1198606"/>
                </a:xfrm>
                <a:noFill/>
              </p:grpSpPr>
              <p:sp>
                <p:nvSpPr>
                  <p:cNvPr id="206" name="직사각형 205">
                    <a:extLst>
                      <a:ext uri="{FF2B5EF4-FFF2-40B4-BE49-F238E27FC236}">
                        <a16:creationId xmlns:a16="http://schemas.microsoft.com/office/drawing/2014/main" id="{0194B15C-0AC4-4FDC-800D-B9EBE6F6EE56}"/>
                      </a:ext>
                    </a:extLst>
                  </p:cNvPr>
                  <p:cNvSpPr/>
                  <p:nvPr/>
                </p:nvSpPr>
                <p:spPr>
                  <a:xfrm>
                    <a:off x="4374292" y="1729946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7" name="직사각형 206">
                    <a:extLst>
                      <a:ext uri="{FF2B5EF4-FFF2-40B4-BE49-F238E27FC236}">
                        <a16:creationId xmlns:a16="http://schemas.microsoft.com/office/drawing/2014/main" id="{EC5429D1-DF49-44A3-AE10-7549BD2FB7D4}"/>
                      </a:ext>
                    </a:extLst>
                  </p:cNvPr>
                  <p:cNvSpPr/>
                  <p:nvPr/>
                </p:nvSpPr>
                <p:spPr>
                  <a:xfrm>
                    <a:off x="557289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8" name="직사각형 207">
                    <a:extLst>
                      <a:ext uri="{FF2B5EF4-FFF2-40B4-BE49-F238E27FC236}">
                        <a16:creationId xmlns:a16="http://schemas.microsoft.com/office/drawing/2014/main" id="{4950719E-B034-4CCB-872E-903259039DE0}"/>
                      </a:ext>
                    </a:extLst>
                  </p:cNvPr>
                  <p:cNvSpPr/>
                  <p:nvPr/>
                </p:nvSpPr>
                <p:spPr>
                  <a:xfrm>
                    <a:off x="6771502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직사각형 208">
                    <a:extLst>
                      <a:ext uri="{FF2B5EF4-FFF2-40B4-BE49-F238E27FC236}">
                        <a16:creationId xmlns:a16="http://schemas.microsoft.com/office/drawing/2014/main" id="{0B25288A-2FF8-411A-9305-8BE85283ADC8}"/>
                      </a:ext>
                    </a:extLst>
                  </p:cNvPr>
                  <p:cNvSpPr/>
                  <p:nvPr/>
                </p:nvSpPr>
                <p:spPr>
                  <a:xfrm>
                    <a:off x="7970107" y="1729945"/>
                    <a:ext cx="1198605" cy="1198605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0EE03527-E559-4B90-AB49-10F45F36A9FE}"/>
              </a:ext>
            </a:extLst>
          </p:cNvPr>
          <p:cNvCxnSpPr/>
          <p:nvPr/>
        </p:nvCxnSpPr>
        <p:spPr>
          <a:xfrm>
            <a:off x="2307614" y="2120787"/>
            <a:ext cx="2798945" cy="2836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14BE5093-5097-4A7D-A5A4-5A36C38C314F}"/>
              </a:ext>
            </a:extLst>
          </p:cNvPr>
          <p:cNvCxnSpPr/>
          <p:nvPr/>
        </p:nvCxnSpPr>
        <p:spPr>
          <a:xfrm>
            <a:off x="2585950" y="1825625"/>
            <a:ext cx="4780713" cy="773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F0884BA3-EE78-47C9-9F1D-D1315F3A8F7E}"/>
              </a:ext>
            </a:extLst>
          </p:cNvPr>
          <p:cNvSpPr txBox="1"/>
          <p:nvPr/>
        </p:nvSpPr>
        <p:spPr>
          <a:xfrm>
            <a:off x="612536" y="1472713"/>
            <a:ext cx="161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64x128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2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4021-6E43-4095-90D4-6AF88956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57" y="316783"/>
            <a:ext cx="10515600" cy="80434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각 </a:t>
            </a:r>
            <a:r>
              <a:rPr lang="en-US" altLang="ko-KR" sz="3600" dirty="0"/>
              <a:t>pixel</a:t>
            </a:r>
            <a:r>
              <a:rPr lang="ko-KR" altLang="en-US" sz="3600" dirty="0"/>
              <a:t>에서 </a:t>
            </a:r>
            <a:r>
              <a:rPr lang="en-US" altLang="ko-KR" sz="3600" dirty="0"/>
              <a:t>gradient, orientation </a:t>
            </a:r>
            <a:r>
              <a:rPr lang="ko-KR" altLang="en-US" sz="3600" dirty="0"/>
              <a:t>계산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ABDED1F-3B5A-49FF-803A-E5B7C5AF8BFF}"/>
              </a:ext>
            </a:extLst>
          </p:cNvPr>
          <p:cNvSpPr txBox="1"/>
          <p:nvPr/>
        </p:nvSpPr>
        <p:spPr>
          <a:xfrm>
            <a:off x="641073" y="1727065"/>
            <a:ext cx="22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cell = 8x8 pixel </a:t>
            </a:r>
            <a:endParaRPr lang="ko-KR" altLang="en-US" dirty="0"/>
          </a:p>
        </p:txBody>
      </p:sp>
      <p:graphicFrame>
        <p:nvGraphicFramePr>
          <p:cNvPr id="3" name="표 193">
            <a:extLst>
              <a:ext uri="{FF2B5EF4-FFF2-40B4-BE49-F238E27FC236}">
                <a16:creationId xmlns:a16="http://schemas.microsoft.com/office/drawing/2014/main" id="{1649EAC3-7125-41F6-B772-2BE42E42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12965"/>
              </p:ext>
            </p:extLst>
          </p:nvPr>
        </p:nvGraphicFramePr>
        <p:xfrm>
          <a:off x="138245" y="2120371"/>
          <a:ext cx="4103440" cy="3979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930">
                  <a:extLst>
                    <a:ext uri="{9D8B030D-6E8A-4147-A177-3AD203B41FA5}">
                      <a16:colId xmlns:a16="http://schemas.microsoft.com/office/drawing/2014/main" val="3253813050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38784272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1206883013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1954283855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552656730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2513572066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1694627590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3518423044"/>
                    </a:ext>
                  </a:extLst>
                </a:gridCol>
              </a:tblGrid>
              <a:tr h="49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124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23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214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436369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67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845792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73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121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220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…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442359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811957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15470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77093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881061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729606"/>
                  </a:ext>
                </a:extLst>
              </a:tr>
            </a:tbl>
          </a:graphicData>
        </a:graphic>
      </p:graphicFrame>
      <p:pic>
        <p:nvPicPr>
          <p:cNvPr id="195" name="그림 194">
            <a:extLst>
              <a:ext uri="{FF2B5EF4-FFF2-40B4-BE49-F238E27FC236}">
                <a16:creationId xmlns:a16="http://schemas.microsoft.com/office/drawing/2014/main" id="{5E4AAAFB-750A-4E26-BED4-DB795B0A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22" y="2524428"/>
            <a:ext cx="2344984" cy="2288704"/>
          </a:xfrm>
          <a:prstGeom prst="rect">
            <a:avLst/>
          </a:prstGeom>
        </p:spPr>
      </p:pic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1DB894D5-19EC-4869-AEAD-08F4F00365AB}"/>
              </a:ext>
            </a:extLst>
          </p:cNvPr>
          <p:cNvCxnSpPr>
            <a:cxnSpLocks/>
          </p:cNvCxnSpPr>
          <p:nvPr/>
        </p:nvCxnSpPr>
        <p:spPr>
          <a:xfrm>
            <a:off x="4931225" y="3637710"/>
            <a:ext cx="3254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0BD039D-5CB3-4482-BDDF-468DFDC38A91}"/>
              </a:ext>
            </a:extLst>
          </p:cNvPr>
          <p:cNvCxnSpPr>
            <a:cxnSpLocks/>
          </p:cNvCxnSpPr>
          <p:nvPr/>
        </p:nvCxnSpPr>
        <p:spPr>
          <a:xfrm flipH="1">
            <a:off x="6474564" y="2029509"/>
            <a:ext cx="7975" cy="32164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54E26E2B-5CF6-48D8-8EDB-E65944996272}"/>
              </a:ext>
            </a:extLst>
          </p:cNvPr>
          <p:cNvSpPr txBox="1"/>
          <p:nvPr/>
        </p:nvSpPr>
        <p:spPr>
          <a:xfrm>
            <a:off x="6156648" y="1644086"/>
            <a:ext cx="6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CEDC7C79-BF03-440F-A888-936AC84442B4}"/>
              </a:ext>
            </a:extLst>
          </p:cNvPr>
          <p:cNvSpPr txBox="1"/>
          <p:nvPr/>
        </p:nvSpPr>
        <p:spPr>
          <a:xfrm>
            <a:off x="4582868" y="3237600"/>
            <a:ext cx="65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x</a:t>
            </a:r>
            <a:endParaRPr lang="ko-KR" altLang="en-US" sz="2000" b="1" dirty="0"/>
          </a:p>
        </p:txBody>
      </p:sp>
      <p:graphicFrame>
        <p:nvGraphicFramePr>
          <p:cNvPr id="303" name="표 303">
            <a:extLst>
              <a:ext uri="{FF2B5EF4-FFF2-40B4-BE49-F238E27FC236}">
                <a16:creationId xmlns:a16="http://schemas.microsoft.com/office/drawing/2014/main" id="{0C6847B9-6929-4A56-AE34-869FF101D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41282"/>
              </p:ext>
            </p:extLst>
          </p:nvPr>
        </p:nvGraphicFramePr>
        <p:xfrm>
          <a:off x="7707305" y="3795854"/>
          <a:ext cx="1357569" cy="369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3">
                  <a:extLst>
                    <a:ext uri="{9D8B030D-6E8A-4147-A177-3AD203B41FA5}">
                      <a16:colId xmlns:a16="http://schemas.microsoft.com/office/drawing/2014/main" val="3081333364"/>
                    </a:ext>
                  </a:extLst>
                </a:gridCol>
                <a:gridCol w="452523">
                  <a:extLst>
                    <a:ext uri="{9D8B030D-6E8A-4147-A177-3AD203B41FA5}">
                      <a16:colId xmlns:a16="http://schemas.microsoft.com/office/drawing/2014/main" val="3369621010"/>
                    </a:ext>
                  </a:extLst>
                </a:gridCol>
                <a:gridCol w="452523">
                  <a:extLst>
                    <a:ext uri="{9D8B030D-6E8A-4147-A177-3AD203B41FA5}">
                      <a16:colId xmlns:a16="http://schemas.microsoft.com/office/drawing/2014/main" val="3612781580"/>
                    </a:ext>
                  </a:extLst>
                </a:gridCol>
              </a:tblGrid>
              <a:tr h="36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01193"/>
                  </a:ext>
                </a:extLst>
              </a:tr>
            </a:tbl>
          </a:graphicData>
        </a:graphic>
      </p:graphicFrame>
      <p:graphicFrame>
        <p:nvGraphicFramePr>
          <p:cNvPr id="306" name="표 306">
            <a:extLst>
              <a:ext uri="{FF2B5EF4-FFF2-40B4-BE49-F238E27FC236}">
                <a16:creationId xmlns:a16="http://schemas.microsoft.com/office/drawing/2014/main" id="{23A6CE81-1952-4E70-8A90-E210B4D9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815"/>
              </p:ext>
            </p:extLst>
          </p:nvPr>
        </p:nvGraphicFramePr>
        <p:xfrm>
          <a:off x="5899416" y="5035565"/>
          <a:ext cx="456399" cy="1377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399">
                  <a:extLst>
                    <a:ext uri="{9D8B030D-6E8A-4147-A177-3AD203B41FA5}">
                      <a16:colId xmlns:a16="http://schemas.microsoft.com/office/drawing/2014/main" val="3578801886"/>
                    </a:ext>
                  </a:extLst>
                </a:gridCol>
              </a:tblGrid>
              <a:tr h="45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773742"/>
                  </a:ext>
                </a:extLst>
              </a:tr>
              <a:tr h="45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216281"/>
                  </a:ext>
                </a:extLst>
              </a:tr>
              <a:tr h="45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5600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4AF749AB-DE6D-40F9-BDBB-933F23DE4143}"/>
                  </a:ext>
                </a:extLst>
              </p:cNvPr>
              <p:cNvSpPr txBox="1"/>
              <p:nvPr/>
            </p:nvSpPr>
            <p:spPr>
              <a:xfrm>
                <a:off x="9963748" y="1644086"/>
                <a:ext cx="158633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4AF749AB-DE6D-40F9-BDBB-933F23DE4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748" y="1644086"/>
                <a:ext cx="1586332" cy="563680"/>
              </a:xfrm>
              <a:prstGeom prst="rect">
                <a:avLst/>
              </a:prstGeom>
              <a:blipFill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CA852BF-03DE-451B-A4C0-FF81AB8771D4}"/>
                  </a:ext>
                </a:extLst>
              </p:cNvPr>
              <p:cNvSpPr txBox="1"/>
              <p:nvPr/>
            </p:nvSpPr>
            <p:spPr>
              <a:xfrm>
                <a:off x="9715898" y="2326960"/>
                <a:ext cx="2082032" cy="807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 algn="ctr"/>
                <a:r>
                  <a:rPr lang="en-US" altLang="ko-KR" dirty="0"/>
                  <a:t> (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−90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90°)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CA852BF-03DE-451B-A4C0-FF81AB877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898" y="2326960"/>
                <a:ext cx="2082032" cy="807529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55DFE9B-7607-45A7-AFC5-B679A81D3A6D}"/>
                  </a:ext>
                </a:extLst>
              </p:cNvPr>
              <p:cNvSpPr txBox="1"/>
              <p:nvPr/>
            </p:nvSpPr>
            <p:spPr>
              <a:xfrm>
                <a:off x="6960432" y="5288682"/>
                <a:ext cx="2322495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=−67+21=−46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=−23+51=28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55DFE9B-7607-45A7-AFC5-B679A81D3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432" y="5288682"/>
                <a:ext cx="2322495" cy="575927"/>
              </a:xfrm>
              <a:prstGeom prst="rect">
                <a:avLst/>
              </a:prstGeom>
              <a:blipFill>
                <a:blip r:embed="rId5"/>
                <a:stretch>
                  <a:fillRect l="-1575" r="-1312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TextBox 312">
            <a:extLst>
              <a:ext uri="{FF2B5EF4-FFF2-40B4-BE49-F238E27FC236}">
                <a16:creationId xmlns:a16="http://schemas.microsoft.com/office/drawing/2014/main" id="{E8ACC291-8DC0-451F-86A6-A37BB1B1DF64}"/>
              </a:ext>
            </a:extLst>
          </p:cNvPr>
          <p:cNvSpPr txBox="1"/>
          <p:nvPr/>
        </p:nvSpPr>
        <p:spPr>
          <a:xfrm>
            <a:off x="9376441" y="3518772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Grad Magnitude = 46</a:t>
            </a:r>
          </a:p>
          <a:p>
            <a:r>
              <a:rPr lang="en-US" altLang="ko-KR" dirty="0"/>
              <a:t>Grad Orientation = -31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06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4021-6E43-4095-90D4-6AF88956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57" y="316783"/>
            <a:ext cx="10515600" cy="80434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각 </a:t>
            </a:r>
            <a:r>
              <a:rPr lang="en-US" altLang="ko-KR" sz="3600" dirty="0"/>
              <a:t>pixel</a:t>
            </a:r>
            <a:r>
              <a:rPr lang="ko-KR" altLang="en-US" sz="3600" dirty="0"/>
              <a:t>에서 </a:t>
            </a:r>
            <a:r>
              <a:rPr lang="en-US" altLang="ko-KR" sz="3600" dirty="0"/>
              <a:t>gradient, orientation </a:t>
            </a:r>
            <a:r>
              <a:rPr lang="ko-KR" altLang="en-US" sz="3600" dirty="0"/>
              <a:t>계산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ABDED1F-3B5A-49FF-803A-E5B7C5AF8BFF}"/>
              </a:ext>
            </a:extLst>
          </p:cNvPr>
          <p:cNvSpPr txBox="1"/>
          <p:nvPr/>
        </p:nvSpPr>
        <p:spPr>
          <a:xfrm>
            <a:off x="1067573" y="1618577"/>
            <a:ext cx="22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 Magnitude</a:t>
            </a:r>
            <a:endParaRPr lang="ko-KR" altLang="en-US" dirty="0"/>
          </a:p>
        </p:txBody>
      </p:sp>
      <p:graphicFrame>
        <p:nvGraphicFramePr>
          <p:cNvPr id="3" name="표 193">
            <a:extLst>
              <a:ext uri="{FF2B5EF4-FFF2-40B4-BE49-F238E27FC236}">
                <a16:creationId xmlns:a16="http://schemas.microsoft.com/office/drawing/2014/main" id="{1649EAC3-7125-41F6-B772-2BE42E429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6728"/>
              </p:ext>
            </p:extLst>
          </p:nvPr>
        </p:nvGraphicFramePr>
        <p:xfrm>
          <a:off x="138245" y="2120371"/>
          <a:ext cx="4103440" cy="3979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930">
                  <a:extLst>
                    <a:ext uri="{9D8B030D-6E8A-4147-A177-3AD203B41FA5}">
                      <a16:colId xmlns:a16="http://schemas.microsoft.com/office/drawing/2014/main" val="3253813050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38784272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1206883013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1954283855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552656730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2513572066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1694627590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3518423044"/>
                    </a:ext>
                  </a:extLst>
                </a:gridCol>
              </a:tblGrid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436369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845792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442359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811957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15470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77093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881061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729606"/>
                  </a:ext>
                </a:extLst>
              </a:tr>
            </a:tbl>
          </a:graphicData>
        </a:graphic>
      </p:graphicFrame>
      <p:graphicFrame>
        <p:nvGraphicFramePr>
          <p:cNvPr id="16" name="표 193">
            <a:extLst>
              <a:ext uri="{FF2B5EF4-FFF2-40B4-BE49-F238E27FC236}">
                <a16:creationId xmlns:a16="http://schemas.microsoft.com/office/drawing/2014/main" id="{76C52BE5-75EF-4FCF-9509-32DB5347B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52912"/>
              </p:ext>
            </p:extLst>
          </p:nvPr>
        </p:nvGraphicFramePr>
        <p:xfrm>
          <a:off x="6096000" y="2120371"/>
          <a:ext cx="4103440" cy="3979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930">
                  <a:extLst>
                    <a:ext uri="{9D8B030D-6E8A-4147-A177-3AD203B41FA5}">
                      <a16:colId xmlns:a16="http://schemas.microsoft.com/office/drawing/2014/main" val="3253813050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38784272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1206883013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1954283855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552656730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2513572066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1694627590"/>
                    </a:ext>
                  </a:extLst>
                </a:gridCol>
                <a:gridCol w="512930">
                  <a:extLst>
                    <a:ext uri="{9D8B030D-6E8A-4147-A177-3AD203B41FA5}">
                      <a16:colId xmlns:a16="http://schemas.microsoft.com/office/drawing/2014/main" val="3518423044"/>
                    </a:ext>
                  </a:extLst>
                </a:gridCol>
              </a:tblGrid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436369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845792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442359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811957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15470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77093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881061"/>
                  </a:ext>
                </a:extLst>
              </a:tr>
              <a:tr h="4974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7296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1BE0A57-A062-4E27-93BC-A6668B702AE8}"/>
              </a:ext>
            </a:extLst>
          </p:cNvPr>
          <p:cNvSpPr txBox="1"/>
          <p:nvPr/>
        </p:nvSpPr>
        <p:spPr>
          <a:xfrm>
            <a:off x="7025328" y="1618577"/>
            <a:ext cx="22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 O</a:t>
            </a:r>
            <a:r>
              <a:rPr lang="en-US" altLang="ko-KR" sz="1800" dirty="0"/>
              <a:t>rientation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35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4021-6E43-4095-90D4-6AF88956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56" y="316783"/>
            <a:ext cx="11418649" cy="80434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각 </a:t>
            </a:r>
            <a:r>
              <a:rPr lang="en-US" altLang="ko-KR" sz="3600" dirty="0"/>
              <a:t>pixel</a:t>
            </a:r>
            <a:r>
              <a:rPr lang="ko-KR" altLang="en-US" sz="3600" dirty="0"/>
              <a:t>의 </a:t>
            </a:r>
            <a:r>
              <a:rPr lang="en-US" altLang="ko-KR" sz="3600" dirty="0"/>
              <a:t>orientation,</a:t>
            </a:r>
            <a:r>
              <a:rPr lang="ko-KR" altLang="en-US" sz="3600" dirty="0"/>
              <a:t> </a:t>
            </a:r>
            <a:r>
              <a:rPr lang="en-US" altLang="ko-KR" sz="3600" dirty="0"/>
              <a:t>magnitude</a:t>
            </a:r>
            <a:r>
              <a:rPr lang="ko-KR" altLang="en-US" sz="3600" dirty="0"/>
              <a:t> 값 따라 히스토그램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33CF12-7DED-4F21-A4E5-49E8BBE7FEC1}"/>
              </a:ext>
            </a:extLst>
          </p:cNvPr>
          <p:cNvSpPr/>
          <p:nvPr/>
        </p:nvSpPr>
        <p:spPr>
          <a:xfrm>
            <a:off x="80975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EB4689-2765-4CDC-BB10-62FEE959222E}"/>
              </a:ext>
            </a:extLst>
          </p:cNvPr>
          <p:cNvSpPr/>
          <p:nvPr/>
        </p:nvSpPr>
        <p:spPr>
          <a:xfrm>
            <a:off x="1434099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F03187-EC05-44EC-9473-E6E549E6E643}"/>
              </a:ext>
            </a:extLst>
          </p:cNvPr>
          <p:cNvSpPr/>
          <p:nvPr/>
        </p:nvSpPr>
        <p:spPr>
          <a:xfrm>
            <a:off x="2087004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0E6675-044E-4F2D-91B3-C36469AA438B}"/>
              </a:ext>
            </a:extLst>
          </p:cNvPr>
          <p:cNvSpPr/>
          <p:nvPr/>
        </p:nvSpPr>
        <p:spPr>
          <a:xfrm>
            <a:off x="272668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EF67C-9920-4AFE-AD46-1EB5BA67C60A}"/>
              </a:ext>
            </a:extLst>
          </p:cNvPr>
          <p:cNvSpPr/>
          <p:nvPr/>
        </p:nvSpPr>
        <p:spPr>
          <a:xfrm>
            <a:off x="333628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9CE63B-1984-4F4F-8E33-FD8EB27CACBD}"/>
              </a:ext>
            </a:extLst>
          </p:cNvPr>
          <p:cNvSpPr/>
          <p:nvPr/>
        </p:nvSpPr>
        <p:spPr>
          <a:xfrm>
            <a:off x="3989186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42B3C0-B94D-4FEA-AD6A-92DAACEEEC18}"/>
              </a:ext>
            </a:extLst>
          </p:cNvPr>
          <p:cNvSpPr/>
          <p:nvPr/>
        </p:nvSpPr>
        <p:spPr>
          <a:xfrm>
            <a:off x="464209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989A5-3894-43CA-96C1-1721572533B7}"/>
              </a:ext>
            </a:extLst>
          </p:cNvPr>
          <p:cNvSpPr/>
          <p:nvPr/>
        </p:nvSpPr>
        <p:spPr>
          <a:xfrm>
            <a:off x="5294996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ACF23-ECC6-478A-8FEF-2D49CB1FBE25}"/>
              </a:ext>
            </a:extLst>
          </p:cNvPr>
          <p:cNvSpPr txBox="1"/>
          <p:nvPr/>
        </p:nvSpPr>
        <p:spPr>
          <a:xfrm>
            <a:off x="3883018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D1E69-4171-463F-A263-29ECB144018C}"/>
              </a:ext>
            </a:extLst>
          </p:cNvPr>
          <p:cNvSpPr txBox="1"/>
          <p:nvPr/>
        </p:nvSpPr>
        <p:spPr>
          <a:xfrm>
            <a:off x="703583" y="6326436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CBD59-D013-4AA5-A13E-514CE0B84526}"/>
              </a:ext>
            </a:extLst>
          </p:cNvPr>
          <p:cNvSpPr txBox="1"/>
          <p:nvPr/>
        </p:nvSpPr>
        <p:spPr>
          <a:xfrm>
            <a:off x="1327931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405E18-C540-466F-ACBD-8EF51DA309B7}"/>
              </a:ext>
            </a:extLst>
          </p:cNvPr>
          <p:cNvSpPr txBox="1"/>
          <p:nvPr/>
        </p:nvSpPr>
        <p:spPr>
          <a:xfrm>
            <a:off x="1980836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ED5DA-70A4-467D-AD29-6F4838904C30}"/>
              </a:ext>
            </a:extLst>
          </p:cNvPr>
          <p:cNvSpPr txBox="1"/>
          <p:nvPr/>
        </p:nvSpPr>
        <p:spPr>
          <a:xfrm>
            <a:off x="2633741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49497-19F9-499D-9C5C-ABEA99419E79}"/>
              </a:ext>
            </a:extLst>
          </p:cNvPr>
          <p:cNvSpPr txBox="1"/>
          <p:nvPr/>
        </p:nvSpPr>
        <p:spPr>
          <a:xfrm>
            <a:off x="3230113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BFEF39-7AE6-48FD-8EB1-127A02596725}"/>
              </a:ext>
            </a:extLst>
          </p:cNvPr>
          <p:cNvSpPr txBox="1"/>
          <p:nvPr/>
        </p:nvSpPr>
        <p:spPr>
          <a:xfrm>
            <a:off x="4535923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4C692F-E726-4228-AC76-9926E88BA8B4}"/>
              </a:ext>
            </a:extLst>
          </p:cNvPr>
          <p:cNvSpPr txBox="1"/>
          <p:nvPr/>
        </p:nvSpPr>
        <p:spPr>
          <a:xfrm>
            <a:off x="5188828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F7620D-AD4E-441C-8C15-AC022AC703AE}"/>
              </a:ext>
            </a:extLst>
          </p:cNvPr>
          <p:cNvSpPr/>
          <p:nvPr/>
        </p:nvSpPr>
        <p:spPr>
          <a:xfrm>
            <a:off x="5947901" y="3869273"/>
            <a:ext cx="501445" cy="22712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F9C04-5A31-426B-9879-9EB7E367AE86}"/>
              </a:ext>
            </a:extLst>
          </p:cNvPr>
          <p:cNvSpPr txBox="1"/>
          <p:nvPr/>
        </p:nvSpPr>
        <p:spPr>
          <a:xfrm>
            <a:off x="5844047" y="6325191"/>
            <a:ext cx="71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160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4569AB-ACCC-4AC3-A039-55312EEA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96" y="1751370"/>
            <a:ext cx="1532297" cy="147447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D9BD820-9920-4855-A882-B8E94782F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51" y="1721070"/>
            <a:ext cx="1549032" cy="15047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66457F2-9705-4FE6-8571-6BD4E72ABA0E}"/>
              </a:ext>
            </a:extLst>
          </p:cNvPr>
          <p:cNvSpPr txBox="1"/>
          <p:nvPr/>
        </p:nvSpPr>
        <p:spPr>
          <a:xfrm>
            <a:off x="902583" y="1289083"/>
            <a:ext cx="22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 Magnitude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2E8F2-3736-40E6-A82E-0657829DB041}"/>
              </a:ext>
            </a:extLst>
          </p:cNvPr>
          <p:cNvSpPr txBox="1"/>
          <p:nvPr/>
        </p:nvSpPr>
        <p:spPr>
          <a:xfrm>
            <a:off x="4049838" y="1297962"/>
            <a:ext cx="22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 </a:t>
            </a:r>
            <a:r>
              <a:rPr lang="en-US" altLang="ko-KR" sz="1800" dirty="0"/>
              <a:t>Orientation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5B5371-F2FB-4BCA-BFA5-EF870E6A32A7}"/>
              </a:ext>
            </a:extLst>
          </p:cNvPr>
          <p:cNvSpPr txBox="1"/>
          <p:nvPr/>
        </p:nvSpPr>
        <p:spPr>
          <a:xfrm>
            <a:off x="6975987" y="1351738"/>
            <a:ext cx="4852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Orientation</a:t>
            </a:r>
            <a:r>
              <a:rPr lang="ko-KR" altLang="en-US" dirty="0"/>
              <a:t>이 </a:t>
            </a:r>
            <a:r>
              <a:rPr lang="en-US" altLang="ko-KR" dirty="0"/>
              <a:t>31</a:t>
            </a:r>
            <a:r>
              <a:rPr lang="ko-KR" altLang="en-US" dirty="0"/>
              <a:t>은 </a:t>
            </a:r>
            <a:r>
              <a:rPr lang="en-US" altLang="ko-KR" dirty="0"/>
              <a:t>20~40 </a:t>
            </a:r>
            <a:r>
              <a:rPr lang="ko-KR" altLang="en-US" dirty="0"/>
              <a:t>사이의 값이므로 </a:t>
            </a:r>
            <a:r>
              <a:rPr lang="en-US" altLang="ko-KR" dirty="0"/>
              <a:t>bin(20), bin(40)</a:t>
            </a:r>
            <a:r>
              <a:rPr lang="ko-KR" altLang="en-US" dirty="0"/>
              <a:t>에 값을 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bin</a:t>
            </a:r>
            <a:r>
              <a:rPr lang="ko-KR" altLang="en-US" dirty="0"/>
              <a:t>에 얼마를 할당할 것인가는 </a:t>
            </a:r>
            <a:r>
              <a:rPr lang="en-US" altLang="ko-KR" dirty="0"/>
              <a:t>weighted vote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15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627</Words>
  <Application>Microsoft Office PowerPoint</Application>
  <PresentationFormat>와이드스크린</PresentationFormat>
  <Paragraphs>125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HOG를 이용한 Pedestrian Detection</vt:lpstr>
      <vt:lpstr>PowerPoint 프레젠테이션</vt:lpstr>
      <vt:lpstr>PowerPoint 프레젠테이션</vt:lpstr>
      <vt:lpstr>PowerPoint 프레젠테이션</vt:lpstr>
      <vt:lpstr>PowerPoint 프레젠테이션</vt:lpstr>
      <vt:lpstr>Crop된 이미지를 8x16 cell로 분할</vt:lpstr>
      <vt:lpstr>각 pixel에서 gradient, orientation 계산</vt:lpstr>
      <vt:lpstr>각 pixel에서 gradient, orientation 계산</vt:lpstr>
      <vt:lpstr>각 pixel의 orientation, magnitude 값 따라 히스토그램 생성</vt:lpstr>
      <vt:lpstr>각 pixel의 orientation, magnitude 값 따라 히스토그램 생성</vt:lpstr>
      <vt:lpstr>하나의 cell마다 크기가 9인 histogram vector 생성</vt:lpstr>
      <vt:lpstr>4개의 cell을 하나의 block으로 묶음</vt:lpstr>
      <vt:lpstr>PowerPoint 프레젠테이션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명오</dc:creator>
  <cp:lastModifiedBy>이 명오</cp:lastModifiedBy>
  <cp:revision>26</cp:revision>
  <dcterms:created xsi:type="dcterms:W3CDTF">2020-04-19T11:41:52Z</dcterms:created>
  <dcterms:modified xsi:type="dcterms:W3CDTF">2020-04-22T15:38:33Z</dcterms:modified>
</cp:coreProperties>
</file>